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64" autoAdjust="0"/>
  </p:normalViewPr>
  <p:slideViewPr>
    <p:cSldViewPr snapToGrid="0">
      <p:cViewPr varScale="1">
        <p:scale>
          <a:sx n="58" d="100"/>
          <a:sy n="58" d="100"/>
        </p:scale>
        <p:origin x="24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BACHELOR OF COMMERCE(</a:t>
            </a:r>
            <a:r>
              <a:rPr lang="en-IN" dirty="0" err="1">
                <a:solidFill>
                  <a:srgbClr val="FF0000"/>
                </a:solidFill>
              </a:rPr>
              <a:t>B.Com</a:t>
            </a:r>
            <a:r>
              <a:rPr lang="en-IN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3YEARS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B.COM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1526048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Packager Shell Object</vt:lpstr>
      <vt:lpstr>Package</vt:lpstr>
      <vt:lpstr>BACHELOR OF COMMERCE(B.Com)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10</cp:revision>
  <dcterms:created xsi:type="dcterms:W3CDTF">2020-04-16T14:37:22Z</dcterms:created>
  <dcterms:modified xsi:type="dcterms:W3CDTF">2020-04-22T14:04:24Z</dcterms:modified>
</cp:coreProperties>
</file>