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BACHELOR OF SCIENCE(B.SC)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z="2800" dirty="0">
                <a:solidFill>
                  <a:srgbClr val="00B0F0"/>
                </a:solidFill>
              </a:rPr>
              <a:t>STREAMS</a:t>
            </a:r>
          </a:p>
          <a:p>
            <a:pPr marL="457200" indent="-457200">
              <a:buAutoNum type="arabicPeriod"/>
            </a:pPr>
            <a:r>
              <a:rPr lang="en-IN" dirty="0"/>
              <a:t>B.SC.-PCM</a:t>
            </a:r>
          </a:p>
          <a:p>
            <a:pPr marL="457200" indent="-457200">
              <a:buAutoNum type="arabicPeriod"/>
            </a:pPr>
            <a:r>
              <a:rPr lang="en-IN" dirty="0"/>
              <a:t>B.SC.-CBZ</a:t>
            </a: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10+2 WITH PCM &amp; PCB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3YEARS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B.SC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3020985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0569184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BACHELOR OF SCIENCE(B.SC)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7</cp:revision>
  <dcterms:created xsi:type="dcterms:W3CDTF">2020-04-16T14:37:22Z</dcterms:created>
  <dcterms:modified xsi:type="dcterms:W3CDTF">2020-04-17T12:04:13Z</dcterms:modified>
</cp:coreProperties>
</file>