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BACHELOR OF ARTS(BA)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 IN FASHION DESIGNING &amp; FINE ARTS</a:t>
            </a: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10+2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3YEARS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BA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3020985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569184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43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BACHELOR OF ARTS(BA)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7</cp:revision>
  <dcterms:created xsi:type="dcterms:W3CDTF">2020-04-16T14:37:22Z</dcterms:created>
  <dcterms:modified xsi:type="dcterms:W3CDTF">2020-04-16T15:31:02Z</dcterms:modified>
</cp:coreProperties>
</file>