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BACHELOR OF ARTS(BA)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HINDI,ENGLISH, MATHEMATICS,ECONOMICS,SOCIOLOGY,POLITICAL SCIENCE, HISTORY(Choose any two subjects)</a:t>
            </a:r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10+2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3YEARS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BA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3020985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0569184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56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Packager Shell Object</vt:lpstr>
      <vt:lpstr>Package</vt:lpstr>
      <vt:lpstr>BACHELOR OF ARTS(BA)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6</cp:revision>
  <dcterms:created xsi:type="dcterms:W3CDTF">2020-04-16T14:37:22Z</dcterms:created>
  <dcterms:modified xsi:type="dcterms:W3CDTF">2020-04-16T15:20:25Z</dcterms:modified>
</cp:coreProperties>
</file>