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1" d="100"/>
          <a:sy n="51" d="100"/>
        </p:scale>
        <p:origin x="48"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E1369-A17D-45ED-AEB4-E11E61AA06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5EEA8E8-0CDD-41B2-B970-69ADA2E377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37727D7-F821-466E-9E05-5C2EA1FAFBB6}"/>
              </a:ext>
            </a:extLst>
          </p:cNvPr>
          <p:cNvSpPr>
            <a:spLocks noGrp="1"/>
          </p:cNvSpPr>
          <p:nvPr>
            <p:ph type="dt" sz="half" idx="10"/>
          </p:nvPr>
        </p:nvSpPr>
        <p:spPr/>
        <p:txBody>
          <a:bodyPr/>
          <a:lstStyle/>
          <a:p>
            <a:fld id="{30AEE74E-B595-4F95-9756-F423A70C1A64}" type="datetimeFigureOut">
              <a:rPr lang="en-IN" smtClean="0"/>
              <a:t>16-04-2020</a:t>
            </a:fld>
            <a:endParaRPr lang="en-IN"/>
          </a:p>
        </p:txBody>
      </p:sp>
      <p:sp>
        <p:nvSpPr>
          <p:cNvPr id="5" name="Footer Placeholder 4">
            <a:extLst>
              <a:ext uri="{FF2B5EF4-FFF2-40B4-BE49-F238E27FC236}">
                <a16:creationId xmlns:a16="http://schemas.microsoft.com/office/drawing/2014/main" id="{B3B01240-942B-4BEE-8E75-BA5A860041C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778D936-96EF-4A0B-8E94-AA44BECE9C1E}"/>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2745946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4F9C9-316D-40D0-BD9B-44650E66332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655A760-A101-4B3C-AD91-3FB0DD846B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AA686DE-15C4-423E-861F-F93A6B2D53D5}"/>
              </a:ext>
            </a:extLst>
          </p:cNvPr>
          <p:cNvSpPr>
            <a:spLocks noGrp="1"/>
          </p:cNvSpPr>
          <p:nvPr>
            <p:ph type="dt" sz="half" idx="10"/>
          </p:nvPr>
        </p:nvSpPr>
        <p:spPr/>
        <p:txBody>
          <a:bodyPr/>
          <a:lstStyle/>
          <a:p>
            <a:fld id="{30AEE74E-B595-4F95-9756-F423A70C1A64}" type="datetimeFigureOut">
              <a:rPr lang="en-IN" smtClean="0"/>
              <a:t>16-04-2020</a:t>
            </a:fld>
            <a:endParaRPr lang="en-IN"/>
          </a:p>
        </p:txBody>
      </p:sp>
      <p:sp>
        <p:nvSpPr>
          <p:cNvPr id="5" name="Footer Placeholder 4">
            <a:extLst>
              <a:ext uri="{FF2B5EF4-FFF2-40B4-BE49-F238E27FC236}">
                <a16:creationId xmlns:a16="http://schemas.microsoft.com/office/drawing/2014/main" id="{92DC9A1F-3BC8-4612-B9F1-F1920A28098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11288D0-9201-45F3-AA34-0C6EBB4D172D}"/>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2937022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29AC69-46B9-4D7E-938B-38F5F548BCA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C86C277-60EE-43A1-8107-71C5432EAA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0420F4F-8187-4DE0-8606-BD6EEE2ECE2B}"/>
              </a:ext>
            </a:extLst>
          </p:cNvPr>
          <p:cNvSpPr>
            <a:spLocks noGrp="1"/>
          </p:cNvSpPr>
          <p:nvPr>
            <p:ph type="dt" sz="half" idx="10"/>
          </p:nvPr>
        </p:nvSpPr>
        <p:spPr/>
        <p:txBody>
          <a:bodyPr/>
          <a:lstStyle/>
          <a:p>
            <a:fld id="{30AEE74E-B595-4F95-9756-F423A70C1A64}" type="datetimeFigureOut">
              <a:rPr lang="en-IN" smtClean="0"/>
              <a:t>16-04-2020</a:t>
            </a:fld>
            <a:endParaRPr lang="en-IN"/>
          </a:p>
        </p:txBody>
      </p:sp>
      <p:sp>
        <p:nvSpPr>
          <p:cNvPr id="5" name="Footer Placeholder 4">
            <a:extLst>
              <a:ext uri="{FF2B5EF4-FFF2-40B4-BE49-F238E27FC236}">
                <a16:creationId xmlns:a16="http://schemas.microsoft.com/office/drawing/2014/main" id="{42503311-8447-46B3-B361-DD6BE661190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8121222-77AB-472B-9B10-23403AE447A3}"/>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4066352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6DE19-E81A-4A1C-9355-D16B1841752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4AB97FC-A289-44E9-A7DF-957D368320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935564A-E43C-4745-88D3-6A3E08245EB8}"/>
              </a:ext>
            </a:extLst>
          </p:cNvPr>
          <p:cNvSpPr>
            <a:spLocks noGrp="1"/>
          </p:cNvSpPr>
          <p:nvPr>
            <p:ph type="dt" sz="half" idx="10"/>
          </p:nvPr>
        </p:nvSpPr>
        <p:spPr/>
        <p:txBody>
          <a:bodyPr/>
          <a:lstStyle/>
          <a:p>
            <a:fld id="{30AEE74E-B595-4F95-9756-F423A70C1A64}" type="datetimeFigureOut">
              <a:rPr lang="en-IN" smtClean="0"/>
              <a:t>16-04-2020</a:t>
            </a:fld>
            <a:endParaRPr lang="en-IN"/>
          </a:p>
        </p:txBody>
      </p:sp>
      <p:sp>
        <p:nvSpPr>
          <p:cNvPr id="5" name="Footer Placeholder 4">
            <a:extLst>
              <a:ext uri="{FF2B5EF4-FFF2-40B4-BE49-F238E27FC236}">
                <a16:creationId xmlns:a16="http://schemas.microsoft.com/office/drawing/2014/main" id="{888BEDB7-669D-461C-B414-1D29A98C296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860675D-F575-4620-9933-893E345E0DA4}"/>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3893731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065FA-88D4-48F4-A537-66C3A1EF66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A414A9F-FA63-457C-A339-C1446577EC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0743F9-3B1A-4CF7-83A9-F157DA4925A5}"/>
              </a:ext>
            </a:extLst>
          </p:cNvPr>
          <p:cNvSpPr>
            <a:spLocks noGrp="1"/>
          </p:cNvSpPr>
          <p:nvPr>
            <p:ph type="dt" sz="half" idx="10"/>
          </p:nvPr>
        </p:nvSpPr>
        <p:spPr/>
        <p:txBody>
          <a:bodyPr/>
          <a:lstStyle/>
          <a:p>
            <a:fld id="{30AEE74E-B595-4F95-9756-F423A70C1A64}" type="datetimeFigureOut">
              <a:rPr lang="en-IN" smtClean="0"/>
              <a:t>16-04-2020</a:t>
            </a:fld>
            <a:endParaRPr lang="en-IN"/>
          </a:p>
        </p:txBody>
      </p:sp>
      <p:sp>
        <p:nvSpPr>
          <p:cNvPr id="5" name="Footer Placeholder 4">
            <a:extLst>
              <a:ext uri="{FF2B5EF4-FFF2-40B4-BE49-F238E27FC236}">
                <a16:creationId xmlns:a16="http://schemas.microsoft.com/office/drawing/2014/main" id="{68BDD500-B7D2-4207-93D7-8C10763E9BA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B867F14-7913-44C3-BB03-47F538AEE609}"/>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416376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4777-82DB-4DD5-AFCE-076D99E9582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7DF6D07-2229-4FD2-A024-A394C5EF5C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B36E0CC-EB66-46C9-B041-EF3974DFFC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9908FCD-2B95-4C0D-AB32-2ABB6EAB4EFF}"/>
              </a:ext>
            </a:extLst>
          </p:cNvPr>
          <p:cNvSpPr>
            <a:spLocks noGrp="1"/>
          </p:cNvSpPr>
          <p:nvPr>
            <p:ph type="dt" sz="half" idx="10"/>
          </p:nvPr>
        </p:nvSpPr>
        <p:spPr/>
        <p:txBody>
          <a:bodyPr/>
          <a:lstStyle/>
          <a:p>
            <a:fld id="{30AEE74E-B595-4F95-9756-F423A70C1A64}" type="datetimeFigureOut">
              <a:rPr lang="en-IN" smtClean="0"/>
              <a:t>16-04-2020</a:t>
            </a:fld>
            <a:endParaRPr lang="en-IN"/>
          </a:p>
        </p:txBody>
      </p:sp>
      <p:sp>
        <p:nvSpPr>
          <p:cNvPr id="6" name="Footer Placeholder 5">
            <a:extLst>
              <a:ext uri="{FF2B5EF4-FFF2-40B4-BE49-F238E27FC236}">
                <a16:creationId xmlns:a16="http://schemas.microsoft.com/office/drawing/2014/main" id="{B1409D3E-E55D-4F87-8F71-946284382C4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783955F-E8EF-4B67-822D-434BDA436D2A}"/>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3966394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511E2-455A-4C9F-8D6C-D05AAF11182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43AC9C8-285B-43B1-8EB4-2938AC69B6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56FBBE-6A48-4519-8A30-547C14E910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03C6F4F-78A0-40E4-A3FF-CA3E1F81A4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FEDDF2-1639-43E8-BF59-4C7B828BCD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8380F9F-6CBB-4E45-8285-5ACC0A1F4099}"/>
              </a:ext>
            </a:extLst>
          </p:cNvPr>
          <p:cNvSpPr>
            <a:spLocks noGrp="1"/>
          </p:cNvSpPr>
          <p:nvPr>
            <p:ph type="dt" sz="half" idx="10"/>
          </p:nvPr>
        </p:nvSpPr>
        <p:spPr/>
        <p:txBody>
          <a:bodyPr/>
          <a:lstStyle/>
          <a:p>
            <a:fld id="{30AEE74E-B595-4F95-9756-F423A70C1A64}" type="datetimeFigureOut">
              <a:rPr lang="en-IN" smtClean="0"/>
              <a:t>16-04-2020</a:t>
            </a:fld>
            <a:endParaRPr lang="en-IN"/>
          </a:p>
        </p:txBody>
      </p:sp>
      <p:sp>
        <p:nvSpPr>
          <p:cNvPr id="8" name="Footer Placeholder 7">
            <a:extLst>
              <a:ext uri="{FF2B5EF4-FFF2-40B4-BE49-F238E27FC236}">
                <a16:creationId xmlns:a16="http://schemas.microsoft.com/office/drawing/2014/main" id="{2EC085C2-ABD5-4F87-924D-4AB6E0D58CE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7DCFFA7-315A-4601-80D6-BD08EC4446D8}"/>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1205583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24C4F-119B-41FB-87DA-F368CC77C59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22FBC45-F210-4480-B54C-6EF255C81611}"/>
              </a:ext>
            </a:extLst>
          </p:cNvPr>
          <p:cNvSpPr>
            <a:spLocks noGrp="1"/>
          </p:cNvSpPr>
          <p:nvPr>
            <p:ph type="dt" sz="half" idx="10"/>
          </p:nvPr>
        </p:nvSpPr>
        <p:spPr/>
        <p:txBody>
          <a:bodyPr/>
          <a:lstStyle/>
          <a:p>
            <a:fld id="{30AEE74E-B595-4F95-9756-F423A70C1A64}" type="datetimeFigureOut">
              <a:rPr lang="en-IN" smtClean="0"/>
              <a:t>16-04-2020</a:t>
            </a:fld>
            <a:endParaRPr lang="en-IN"/>
          </a:p>
        </p:txBody>
      </p:sp>
      <p:sp>
        <p:nvSpPr>
          <p:cNvPr id="4" name="Footer Placeholder 3">
            <a:extLst>
              <a:ext uri="{FF2B5EF4-FFF2-40B4-BE49-F238E27FC236}">
                <a16:creationId xmlns:a16="http://schemas.microsoft.com/office/drawing/2014/main" id="{94C9DA25-165B-432D-B9AD-A2EB2F620027}"/>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6D4B3C2-50E9-4263-8476-4A1614C81E39}"/>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1526071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82C4FC-0421-4A20-8F90-364D6C20DF61}"/>
              </a:ext>
            </a:extLst>
          </p:cNvPr>
          <p:cNvSpPr>
            <a:spLocks noGrp="1"/>
          </p:cNvSpPr>
          <p:nvPr>
            <p:ph type="dt" sz="half" idx="10"/>
          </p:nvPr>
        </p:nvSpPr>
        <p:spPr/>
        <p:txBody>
          <a:bodyPr/>
          <a:lstStyle/>
          <a:p>
            <a:fld id="{30AEE74E-B595-4F95-9756-F423A70C1A64}" type="datetimeFigureOut">
              <a:rPr lang="en-IN" smtClean="0"/>
              <a:t>16-04-2020</a:t>
            </a:fld>
            <a:endParaRPr lang="en-IN"/>
          </a:p>
        </p:txBody>
      </p:sp>
      <p:sp>
        <p:nvSpPr>
          <p:cNvPr id="3" name="Footer Placeholder 2">
            <a:extLst>
              <a:ext uri="{FF2B5EF4-FFF2-40B4-BE49-F238E27FC236}">
                <a16:creationId xmlns:a16="http://schemas.microsoft.com/office/drawing/2014/main" id="{CF1C76FC-EC12-4E18-B397-076AD02FC79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5A01EB3-5B92-4AFD-854C-920E4954C752}"/>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922179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F7E27-01DC-49B1-B87E-0D9AF9C664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7EA0EA2-3BD7-4EEE-8D61-078C212408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A72C122-7F70-44E7-9B16-C3D3D9F234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2596F8-3070-48B7-8EE5-08DE22C5B695}"/>
              </a:ext>
            </a:extLst>
          </p:cNvPr>
          <p:cNvSpPr>
            <a:spLocks noGrp="1"/>
          </p:cNvSpPr>
          <p:nvPr>
            <p:ph type="dt" sz="half" idx="10"/>
          </p:nvPr>
        </p:nvSpPr>
        <p:spPr/>
        <p:txBody>
          <a:bodyPr/>
          <a:lstStyle/>
          <a:p>
            <a:fld id="{30AEE74E-B595-4F95-9756-F423A70C1A64}" type="datetimeFigureOut">
              <a:rPr lang="en-IN" smtClean="0"/>
              <a:t>16-04-2020</a:t>
            </a:fld>
            <a:endParaRPr lang="en-IN"/>
          </a:p>
        </p:txBody>
      </p:sp>
      <p:sp>
        <p:nvSpPr>
          <p:cNvPr id="6" name="Footer Placeholder 5">
            <a:extLst>
              <a:ext uri="{FF2B5EF4-FFF2-40B4-BE49-F238E27FC236}">
                <a16:creationId xmlns:a16="http://schemas.microsoft.com/office/drawing/2014/main" id="{B9B56BD8-6B26-424F-8C20-B2E5E665A80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D595D96-2CEC-44F1-8ED8-114971C1B140}"/>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3244032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48D70-ADBB-45DF-9675-2A941BF18D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56FBA5B-344E-467A-A739-C5FF6194C0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6AC2C534-2540-43AD-8BFE-D297651AF8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995694-AC24-4E0D-9D5B-F104990BB1EF}"/>
              </a:ext>
            </a:extLst>
          </p:cNvPr>
          <p:cNvSpPr>
            <a:spLocks noGrp="1"/>
          </p:cNvSpPr>
          <p:nvPr>
            <p:ph type="dt" sz="half" idx="10"/>
          </p:nvPr>
        </p:nvSpPr>
        <p:spPr/>
        <p:txBody>
          <a:bodyPr/>
          <a:lstStyle/>
          <a:p>
            <a:fld id="{30AEE74E-B595-4F95-9756-F423A70C1A64}" type="datetimeFigureOut">
              <a:rPr lang="en-IN" smtClean="0"/>
              <a:t>16-04-2020</a:t>
            </a:fld>
            <a:endParaRPr lang="en-IN"/>
          </a:p>
        </p:txBody>
      </p:sp>
      <p:sp>
        <p:nvSpPr>
          <p:cNvPr id="6" name="Footer Placeholder 5">
            <a:extLst>
              <a:ext uri="{FF2B5EF4-FFF2-40B4-BE49-F238E27FC236}">
                <a16:creationId xmlns:a16="http://schemas.microsoft.com/office/drawing/2014/main" id="{A0D2AAA9-3C1B-4895-A0BF-BFF77C539A1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ABAC46D-D268-4883-BB43-431A1BBB7395}"/>
              </a:ext>
            </a:extLst>
          </p:cNvPr>
          <p:cNvSpPr>
            <a:spLocks noGrp="1"/>
          </p:cNvSpPr>
          <p:nvPr>
            <p:ph type="sldNum" sz="quarter" idx="12"/>
          </p:nvPr>
        </p:nvSpPr>
        <p:spPr/>
        <p:txBody>
          <a:bodyPr/>
          <a:lstStyle/>
          <a:p>
            <a:fld id="{F48F5587-75B8-40EC-9304-3C6A3F50CC2C}" type="slidenum">
              <a:rPr lang="en-IN" smtClean="0"/>
              <a:t>‹#›</a:t>
            </a:fld>
            <a:endParaRPr lang="en-IN"/>
          </a:p>
        </p:txBody>
      </p:sp>
    </p:spTree>
    <p:extLst>
      <p:ext uri="{BB962C8B-B14F-4D97-AF65-F5344CB8AC3E}">
        <p14:creationId xmlns:p14="http://schemas.microsoft.com/office/powerpoint/2010/main" val="2091600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416A36-A0FF-4D86-B592-4D57C25AF8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FEFAA68-46B7-4797-9F4F-0A99D5F9F2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4BA91E2-5F9B-4C33-AB32-339DEFE290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AEE74E-B595-4F95-9756-F423A70C1A64}" type="datetimeFigureOut">
              <a:rPr lang="en-IN" smtClean="0"/>
              <a:t>16-04-2020</a:t>
            </a:fld>
            <a:endParaRPr lang="en-IN"/>
          </a:p>
        </p:txBody>
      </p:sp>
      <p:sp>
        <p:nvSpPr>
          <p:cNvPr id="5" name="Footer Placeholder 4">
            <a:extLst>
              <a:ext uri="{FF2B5EF4-FFF2-40B4-BE49-F238E27FC236}">
                <a16:creationId xmlns:a16="http://schemas.microsoft.com/office/drawing/2014/main" id="{CA7B9BA9-239C-49B1-9A96-32ABA71D54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D538F95-8FAA-4DC6-BAFD-DD75038537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F5587-75B8-40EC-9304-3C6A3F50CC2C}" type="slidenum">
              <a:rPr lang="en-IN" smtClean="0"/>
              <a:t>‹#›</a:t>
            </a:fld>
            <a:endParaRPr lang="en-IN"/>
          </a:p>
        </p:txBody>
      </p:sp>
    </p:spTree>
    <p:extLst>
      <p:ext uri="{BB962C8B-B14F-4D97-AF65-F5344CB8AC3E}">
        <p14:creationId xmlns:p14="http://schemas.microsoft.com/office/powerpoint/2010/main" val="1734846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5F216-5ECD-4EFC-9E36-3C63F9717E25}"/>
              </a:ext>
            </a:extLst>
          </p:cNvPr>
          <p:cNvSpPr>
            <a:spLocks noGrp="1"/>
          </p:cNvSpPr>
          <p:nvPr>
            <p:ph type="ctrTitle"/>
          </p:nvPr>
        </p:nvSpPr>
        <p:spPr>
          <a:xfrm>
            <a:off x="1524000" y="1122363"/>
            <a:ext cx="9144000" cy="1658415"/>
          </a:xfrm>
        </p:spPr>
        <p:txBody>
          <a:bodyPr>
            <a:normAutofit/>
          </a:bodyPr>
          <a:lstStyle/>
          <a:p>
            <a:r>
              <a:rPr lang="en-IN" sz="5400" dirty="0">
                <a:solidFill>
                  <a:srgbClr val="FF0000"/>
                </a:solidFill>
              </a:rPr>
              <a:t>BACHELOR OF BUSINESS ADMISTRATION(BBA)</a:t>
            </a:r>
          </a:p>
        </p:txBody>
      </p:sp>
      <p:sp>
        <p:nvSpPr>
          <p:cNvPr id="3" name="Subtitle 2">
            <a:extLst>
              <a:ext uri="{FF2B5EF4-FFF2-40B4-BE49-F238E27FC236}">
                <a16:creationId xmlns:a16="http://schemas.microsoft.com/office/drawing/2014/main" id="{8919B7E8-7CBD-4FFC-AB42-47FB5C1DC742}"/>
              </a:ext>
            </a:extLst>
          </p:cNvPr>
          <p:cNvSpPr>
            <a:spLocks noGrp="1"/>
          </p:cNvSpPr>
          <p:nvPr>
            <p:ph type="subTitle" idx="1"/>
          </p:nvPr>
        </p:nvSpPr>
        <p:spPr>
          <a:xfrm>
            <a:off x="613775" y="2780778"/>
            <a:ext cx="10885118" cy="3870543"/>
          </a:xfrm>
        </p:spPr>
        <p:txBody>
          <a:bodyPr>
            <a:normAutofit fontScale="62500" lnSpcReduction="20000"/>
          </a:bodyPr>
          <a:lstStyle/>
          <a:p>
            <a:pPr fontAlgn="base"/>
            <a:r>
              <a:rPr lang="en-US" dirty="0"/>
              <a:t>Business education is beyond theories – It’s about building leaders. The BBA program of SVSU aims at the comprehensive development of students by teaching business concepts, exposing students to resolve real life case studies, training them to be industry ready through regular industry visits.</a:t>
            </a:r>
          </a:p>
          <a:p>
            <a:pPr fontAlgn="base"/>
            <a:br>
              <a:rPr lang="en-US" dirty="0"/>
            </a:br>
            <a:r>
              <a:rPr lang="en-US" dirty="0"/>
              <a:t>The program builds the entrepreneurial skills of the students and provides students with a complete practical knowledge in multiple disciplines that include Marketing, Finance, Human Resource and more.</a:t>
            </a:r>
          </a:p>
          <a:p>
            <a:pPr fontAlgn="base"/>
            <a:br>
              <a:rPr lang="en-US" dirty="0"/>
            </a:br>
            <a:r>
              <a:rPr lang="en-US" sz="4500" dirty="0">
                <a:solidFill>
                  <a:srgbClr val="00B0F0"/>
                </a:solidFill>
              </a:rPr>
              <a:t>Impact on Career</a:t>
            </a:r>
          </a:p>
          <a:p>
            <a:pPr fontAlgn="base"/>
            <a:br>
              <a:rPr lang="en-US" dirty="0"/>
            </a:br>
            <a:r>
              <a:rPr lang="en-US" dirty="0"/>
              <a:t>The BBA programs are designed to boost the careers of students and by developing them into budding professionals, who lead and outperform in the dynamic corporate world, by adapting to the corporate culture, developing creative solutions, and creating value for organizations.</a:t>
            </a:r>
          </a:p>
          <a:p>
            <a:pPr fontAlgn="base"/>
            <a:br>
              <a:rPr lang="en-US" dirty="0"/>
            </a:br>
            <a:r>
              <a:rPr lang="en-US" dirty="0"/>
              <a:t>The SVSU’S BBA students are successful working  in multiple sectors (Banking, HR, FMCG, IT, Education etc.)</a:t>
            </a:r>
          </a:p>
          <a:p>
            <a:pPr fontAlgn="base"/>
            <a:r>
              <a:rPr lang="en-US" sz="4500" dirty="0">
                <a:solidFill>
                  <a:srgbClr val="00B0F0"/>
                </a:solidFill>
              </a:rPr>
              <a:t>UNIVERSITY</a:t>
            </a:r>
          </a:p>
          <a:p>
            <a:pPr fontAlgn="base"/>
            <a:r>
              <a:rPr lang="en-US" dirty="0"/>
              <a:t>BBA course is under SWAMI VIVEKANANADA SUBHARTI UNIVESRSITY approved by UGC &amp; DEB</a:t>
            </a:r>
          </a:p>
          <a:p>
            <a:endParaRPr lang="en-IN" dirty="0"/>
          </a:p>
        </p:txBody>
      </p:sp>
    </p:spTree>
    <p:extLst>
      <p:ext uri="{BB962C8B-B14F-4D97-AF65-F5344CB8AC3E}">
        <p14:creationId xmlns:p14="http://schemas.microsoft.com/office/powerpoint/2010/main" val="295420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6FD32-FBD7-4BB8-857B-B8D0886A873B}"/>
              </a:ext>
            </a:extLst>
          </p:cNvPr>
          <p:cNvSpPr>
            <a:spLocks noGrp="1"/>
          </p:cNvSpPr>
          <p:nvPr>
            <p:ph type="ctrTitle"/>
          </p:nvPr>
        </p:nvSpPr>
        <p:spPr/>
        <p:txBody>
          <a:bodyPr/>
          <a:lstStyle/>
          <a:p>
            <a:r>
              <a:rPr lang="en-IN" dirty="0">
                <a:solidFill>
                  <a:srgbClr val="FF0000"/>
                </a:solidFill>
              </a:rPr>
              <a:t>ELIGIBILITY</a:t>
            </a:r>
          </a:p>
        </p:txBody>
      </p:sp>
      <p:sp>
        <p:nvSpPr>
          <p:cNvPr id="3" name="Subtitle 2">
            <a:extLst>
              <a:ext uri="{FF2B5EF4-FFF2-40B4-BE49-F238E27FC236}">
                <a16:creationId xmlns:a16="http://schemas.microsoft.com/office/drawing/2014/main" id="{F18E0B15-6EA9-45A4-BD8D-AAC2DB8BDA3A}"/>
              </a:ext>
            </a:extLst>
          </p:cNvPr>
          <p:cNvSpPr>
            <a:spLocks noGrp="1"/>
          </p:cNvSpPr>
          <p:nvPr>
            <p:ph type="subTitle" idx="1"/>
          </p:nvPr>
        </p:nvSpPr>
        <p:spPr/>
        <p:txBody>
          <a:bodyPr/>
          <a:lstStyle/>
          <a:p>
            <a:r>
              <a:rPr lang="en-IN" dirty="0"/>
              <a:t>10+2 OR Equivalent</a:t>
            </a:r>
          </a:p>
          <a:p>
            <a:r>
              <a:rPr lang="en-IN" dirty="0">
                <a:solidFill>
                  <a:srgbClr val="FF0000"/>
                </a:solidFill>
              </a:rPr>
              <a:t>DUARATION</a:t>
            </a:r>
          </a:p>
          <a:p>
            <a:r>
              <a:rPr lang="en-IN" dirty="0"/>
              <a:t>3YEARS (YEARLY EXAMINATION)</a:t>
            </a:r>
          </a:p>
        </p:txBody>
      </p:sp>
    </p:spTree>
    <p:extLst>
      <p:ext uri="{BB962C8B-B14F-4D97-AF65-F5344CB8AC3E}">
        <p14:creationId xmlns:p14="http://schemas.microsoft.com/office/powerpoint/2010/main" val="1703411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F3A0D-078B-406E-94E4-A2EAC5461573}"/>
              </a:ext>
            </a:extLst>
          </p:cNvPr>
          <p:cNvSpPr>
            <a:spLocks noGrp="1"/>
          </p:cNvSpPr>
          <p:nvPr>
            <p:ph type="ctrTitle"/>
          </p:nvPr>
        </p:nvSpPr>
        <p:spPr/>
        <p:txBody>
          <a:bodyPr>
            <a:normAutofit/>
          </a:bodyPr>
          <a:lstStyle/>
          <a:p>
            <a:r>
              <a:rPr lang="en-IN" dirty="0">
                <a:solidFill>
                  <a:srgbClr val="FF0000"/>
                </a:solidFill>
              </a:rPr>
              <a:t>UNIVERSITY</a:t>
            </a:r>
            <a:br>
              <a:rPr lang="en-IN" dirty="0"/>
            </a:br>
            <a:endParaRPr lang="en-IN" sz="3100" dirty="0"/>
          </a:p>
        </p:txBody>
      </p:sp>
      <p:sp>
        <p:nvSpPr>
          <p:cNvPr id="3" name="Subtitle 2">
            <a:extLst>
              <a:ext uri="{FF2B5EF4-FFF2-40B4-BE49-F238E27FC236}">
                <a16:creationId xmlns:a16="http://schemas.microsoft.com/office/drawing/2014/main" id="{E1141F05-F9CD-45EE-A9AD-8C40BFDA060D}"/>
              </a:ext>
            </a:extLst>
          </p:cNvPr>
          <p:cNvSpPr>
            <a:spLocks noGrp="1"/>
          </p:cNvSpPr>
          <p:nvPr>
            <p:ph type="subTitle" idx="1"/>
          </p:nvPr>
        </p:nvSpPr>
        <p:spPr>
          <a:xfrm>
            <a:off x="1523999" y="3602037"/>
            <a:ext cx="8822499" cy="1245536"/>
          </a:xfrm>
        </p:spPr>
        <p:txBody>
          <a:bodyPr>
            <a:normAutofit/>
          </a:bodyPr>
          <a:lstStyle/>
          <a:p>
            <a:r>
              <a:rPr lang="en-US" dirty="0"/>
              <a:t>BBA course is under SWAMI VIVEKANANADA SUBHARTI UNIVESRSITY approved by UGC &amp; DEB</a:t>
            </a:r>
          </a:p>
          <a:p>
            <a:endParaRPr lang="en-IN" dirty="0"/>
          </a:p>
        </p:txBody>
      </p:sp>
    </p:spTree>
    <p:extLst>
      <p:ext uri="{BB962C8B-B14F-4D97-AF65-F5344CB8AC3E}">
        <p14:creationId xmlns:p14="http://schemas.microsoft.com/office/powerpoint/2010/main" val="514046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0A70D-EA6B-4679-AB9F-3F2DD6C6353A}"/>
              </a:ext>
            </a:extLst>
          </p:cNvPr>
          <p:cNvSpPr>
            <a:spLocks noGrp="1"/>
          </p:cNvSpPr>
          <p:nvPr>
            <p:ph type="title"/>
          </p:nvPr>
        </p:nvSpPr>
        <p:spPr/>
        <p:txBody>
          <a:bodyPr/>
          <a:lstStyle/>
          <a:p>
            <a:r>
              <a:rPr lang="en-IN" dirty="0">
                <a:solidFill>
                  <a:srgbClr val="FF0000"/>
                </a:solidFill>
              </a:rPr>
              <a:t>SAMPLE MARKSHEET &amp; HALL TICKET</a:t>
            </a:r>
          </a:p>
        </p:txBody>
      </p:sp>
      <p:graphicFrame>
        <p:nvGraphicFramePr>
          <p:cNvPr id="9" name="Content Placeholder 8">
            <a:extLst>
              <a:ext uri="{FF2B5EF4-FFF2-40B4-BE49-F238E27FC236}">
                <a16:creationId xmlns:a16="http://schemas.microsoft.com/office/drawing/2014/main" id="{5E702C39-5913-4F91-814C-0A36EAE79DFA}"/>
              </a:ext>
            </a:extLst>
          </p:cNvPr>
          <p:cNvGraphicFramePr>
            <a:graphicFrameLocks noGrp="1" noChangeAspect="1"/>
          </p:cNvGraphicFramePr>
          <p:nvPr>
            <p:ph sz="half" idx="2"/>
            <p:extLst>
              <p:ext uri="{D42A27DB-BD31-4B8C-83A1-F6EECF244321}">
                <p14:modId xmlns:p14="http://schemas.microsoft.com/office/powerpoint/2010/main" val="4132228016"/>
              </p:ext>
            </p:extLst>
          </p:nvPr>
        </p:nvGraphicFramePr>
        <p:xfrm>
          <a:off x="5824603" y="2373529"/>
          <a:ext cx="4784942" cy="2592172"/>
        </p:xfrm>
        <a:graphic>
          <a:graphicData uri="http://schemas.openxmlformats.org/presentationml/2006/ole">
            <mc:AlternateContent xmlns:mc="http://schemas.openxmlformats.org/markup-compatibility/2006">
              <mc:Choice xmlns:v="urn:schemas-microsoft-com:vml" Requires="v">
                <p:oleObj spid="_x0000_s1038" name="Packager Shell Object" showAsIcon="1" r:id="rId3" imgW="952920" imgH="478800" progId="Package">
                  <p:embed/>
                </p:oleObj>
              </mc:Choice>
              <mc:Fallback>
                <p:oleObj name="Packager Shell Object" showAsIcon="1" r:id="rId3" imgW="952920" imgH="478800" progId="Package">
                  <p:embed/>
                  <p:pic>
                    <p:nvPicPr>
                      <p:cNvPr id="0" name=""/>
                      <p:cNvPicPr/>
                      <p:nvPr/>
                    </p:nvPicPr>
                    <p:blipFill>
                      <a:blip r:embed="rId4"/>
                      <a:stretch>
                        <a:fillRect/>
                      </a:stretch>
                    </p:blipFill>
                    <p:spPr>
                      <a:xfrm>
                        <a:off x="5824603" y="2373529"/>
                        <a:ext cx="4784942" cy="2592172"/>
                      </a:xfrm>
                      <a:prstGeom prst="rect">
                        <a:avLst/>
                      </a:prstGeom>
                    </p:spPr>
                  </p:pic>
                </p:oleObj>
              </mc:Fallback>
            </mc:AlternateContent>
          </a:graphicData>
        </a:graphic>
      </p:graphicFrame>
      <p:graphicFrame>
        <p:nvGraphicFramePr>
          <p:cNvPr id="5" name="Content Placeholder 4">
            <a:extLst>
              <a:ext uri="{FF2B5EF4-FFF2-40B4-BE49-F238E27FC236}">
                <a16:creationId xmlns:a16="http://schemas.microsoft.com/office/drawing/2014/main" id="{069A8C3B-F228-4131-BBDC-E29B99916578}"/>
              </a:ext>
            </a:extLst>
          </p:cNvPr>
          <p:cNvGraphicFramePr>
            <a:graphicFrameLocks noGrp="1" noChangeAspect="1"/>
          </p:cNvGraphicFramePr>
          <p:nvPr>
            <p:ph sz="half" idx="1"/>
            <p:extLst>
              <p:ext uri="{D42A27DB-BD31-4B8C-83A1-F6EECF244321}">
                <p14:modId xmlns:p14="http://schemas.microsoft.com/office/powerpoint/2010/main" val="2448459346"/>
              </p:ext>
            </p:extLst>
          </p:nvPr>
        </p:nvGraphicFramePr>
        <p:xfrm>
          <a:off x="513568" y="2480153"/>
          <a:ext cx="5311036" cy="2485547"/>
        </p:xfrm>
        <a:graphic>
          <a:graphicData uri="http://schemas.openxmlformats.org/presentationml/2006/ole">
            <mc:AlternateContent xmlns:mc="http://schemas.openxmlformats.org/markup-compatibility/2006">
              <mc:Choice xmlns:v="urn:schemas-microsoft-com:vml" Requires="v">
                <p:oleObj spid="_x0000_s1039" name="Packager Shell Object" showAsIcon="1" r:id="rId5" imgW="1287720" imgH="478800" progId="Package">
                  <p:embed/>
                </p:oleObj>
              </mc:Choice>
              <mc:Fallback>
                <p:oleObj name="Packager Shell Object" showAsIcon="1" r:id="rId5" imgW="1287720" imgH="478800" progId="Package">
                  <p:embed/>
                  <p:pic>
                    <p:nvPicPr>
                      <p:cNvPr id="0" name=""/>
                      <p:cNvPicPr/>
                      <p:nvPr/>
                    </p:nvPicPr>
                    <p:blipFill>
                      <a:blip r:embed="rId6"/>
                      <a:stretch>
                        <a:fillRect/>
                      </a:stretch>
                    </p:blipFill>
                    <p:spPr>
                      <a:xfrm>
                        <a:off x="513568" y="2480153"/>
                        <a:ext cx="5311036" cy="2485547"/>
                      </a:xfrm>
                      <a:prstGeom prst="rect">
                        <a:avLst/>
                      </a:prstGeom>
                    </p:spPr>
                  </p:pic>
                </p:oleObj>
              </mc:Fallback>
            </mc:AlternateContent>
          </a:graphicData>
        </a:graphic>
      </p:graphicFrame>
    </p:spTree>
    <p:extLst>
      <p:ext uri="{BB962C8B-B14F-4D97-AF65-F5344CB8AC3E}">
        <p14:creationId xmlns:p14="http://schemas.microsoft.com/office/powerpoint/2010/main" val="1052044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205</Words>
  <Application>Microsoft Office PowerPoint</Application>
  <PresentationFormat>Widescreen</PresentationFormat>
  <Paragraphs>15</Paragraphs>
  <Slides>4</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9" baseType="lpstr">
      <vt:lpstr>Arial</vt:lpstr>
      <vt:lpstr>Calibri</vt:lpstr>
      <vt:lpstr>Calibri Light</vt:lpstr>
      <vt:lpstr>Office Theme</vt:lpstr>
      <vt:lpstr>Package</vt:lpstr>
      <vt:lpstr>BACHELOR OF BUSINESS ADMISTRATION(BBA)</vt:lpstr>
      <vt:lpstr>ELIGIBILITY</vt:lpstr>
      <vt:lpstr>UNIVERSITY </vt:lpstr>
      <vt:lpstr>SAMPLE MARKSHEET &amp; HALL TICKET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BACHELOR OF ARTS(BA)</dc:title>
  <dc:creator>sudhansu sekhar sundaray</dc:creator>
  <cp:lastModifiedBy>sudhansu sekhar sundaray</cp:lastModifiedBy>
  <cp:revision>9</cp:revision>
  <dcterms:created xsi:type="dcterms:W3CDTF">2020-04-16T14:37:22Z</dcterms:created>
  <dcterms:modified xsi:type="dcterms:W3CDTF">2020-04-16T15:37:16Z</dcterms:modified>
</cp:coreProperties>
</file>