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(</a:t>
            </a:r>
            <a:r>
              <a:rPr lang="en-IN" dirty="0" err="1">
                <a:solidFill>
                  <a:srgbClr val="FF0000"/>
                </a:solidFill>
              </a:rPr>
              <a:t>M.Lib</a:t>
            </a:r>
            <a:r>
              <a:rPr lang="en-IN" dirty="0">
                <a:solidFill>
                  <a:srgbClr val="FF0000"/>
                </a:solidFill>
              </a:rPr>
              <a:t>.)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74202"/>
          </a:xfrm>
        </p:spPr>
        <p:txBody>
          <a:bodyPr/>
          <a:lstStyle/>
          <a:p>
            <a:r>
              <a:rPr lang="en-IN" sz="2800" dirty="0">
                <a:solidFill>
                  <a:srgbClr val="FF0000"/>
                </a:solidFill>
              </a:rPr>
              <a:t>MASTER OF LIBRARY SCIENCE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/>
              <a:t>B.Lib</a:t>
            </a:r>
            <a:r>
              <a:rPr lang="en-IN" dirty="0"/>
              <a:t>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 err="1"/>
              <a:t>B.Lib</a:t>
            </a:r>
            <a:r>
              <a:rPr lang="en-US" dirty="0"/>
              <a:t>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3020985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569184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(M.Lib.)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11</cp:revision>
  <dcterms:created xsi:type="dcterms:W3CDTF">2020-04-16T14:37:22Z</dcterms:created>
  <dcterms:modified xsi:type="dcterms:W3CDTF">2020-04-22T14:21:26Z</dcterms:modified>
</cp:coreProperties>
</file>