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A1E2CE-A876-4FEA-A114-074FEEC4B011}"/>
              </a:ext>
            </a:extLst>
          </p:cNvPr>
          <p:cNvSpPr/>
          <p:nvPr/>
        </p:nvSpPr>
        <p:spPr>
          <a:xfrm>
            <a:off x="1574800" y="2967334"/>
            <a:ext cx="89103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MASTER OF SCIENCE IN DIETETICS &amp; FOOD SERVICE MANAGEMENT</a:t>
            </a:r>
          </a:p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(M.Sc. In  DFSM)</a:t>
            </a:r>
            <a:endParaRPr lang="en-US" sz="2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540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8597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2720"/>
            <a:ext cx="9144000" cy="3276918"/>
          </a:xfrm>
        </p:spPr>
        <p:txBody>
          <a:bodyPr>
            <a:normAutofit/>
          </a:bodyPr>
          <a:lstStyle/>
          <a:p>
            <a:r>
              <a:rPr lang="en-IN" sz="3600" dirty="0" err="1"/>
              <a:t>B.Sc</a:t>
            </a:r>
            <a:r>
              <a:rPr lang="en-IN" sz="3600" dirty="0"/>
              <a:t> IN FOOD &amp; NUTRITION OR EQUIVALENT</a:t>
            </a:r>
          </a:p>
          <a:p>
            <a:pPr fontAlgn="base"/>
            <a:r>
              <a:rPr lang="en-US" sz="6600" dirty="0">
                <a:solidFill>
                  <a:srgbClr val="00B0F0"/>
                </a:solidFill>
              </a:rPr>
              <a:t>UNIVERSITY</a:t>
            </a:r>
          </a:p>
          <a:p>
            <a:pPr fontAlgn="base"/>
            <a:r>
              <a:rPr lang="en-US" sz="3600" dirty="0" err="1"/>
              <a:t>M.Sc</a:t>
            </a:r>
            <a:r>
              <a:rPr lang="en-US" sz="3600" dirty="0"/>
              <a:t> in DFSM course is under SWAMI VIVEKANANADA SUBHARTI UNIVESRSITY approved by UGC &amp; DEB</a:t>
            </a: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M.Sc</a:t>
            </a:r>
            <a:r>
              <a:rPr lang="en-US" dirty="0"/>
              <a:t> in DFSM course is under SWAMI VIVEKANANADA SUBHARTI UNIVESRSITY approved by UGC &amp; DEB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3YEARS (YEARLY EXAMINATION)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75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PowerPoint Presentation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13</cp:revision>
  <dcterms:created xsi:type="dcterms:W3CDTF">2020-04-16T14:37:22Z</dcterms:created>
  <dcterms:modified xsi:type="dcterms:W3CDTF">2020-04-17T13:36:17Z</dcterms:modified>
</cp:coreProperties>
</file>