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56"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574" autoAdjust="0"/>
    <p:restoredTop sz="86364" autoAdjust="0"/>
  </p:normalViewPr>
  <p:slideViewPr>
    <p:cSldViewPr snapToGrid="0">
      <p:cViewPr varScale="1">
        <p:scale>
          <a:sx n="74" d="100"/>
          <a:sy n="74" d="100"/>
        </p:scale>
        <p:origin x="139" y="43"/>
      </p:cViewPr>
      <p:guideLst/>
    </p:cSldViewPr>
  </p:slideViewPr>
  <p:outlineViewPr>
    <p:cViewPr>
      <p:scale>
        <a:sx n="33" d="100"/>
        <a:sy n="33" d="100"/>
      </p:scale>
      <p:origin x="0" y="-1552"/>
    </p:cViewPr>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830D299-A693-4BE5-B4CF-E853E2335162}" type="datetimeFigureOut">
              <a:rPr lang="en-IN" smtClean="0"/>
              <a:t>07-05-2020</a:t>
            </a:fld>
            <a:endParaRPr lang="en-IN"/>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166BD60-306C-4C9B-9998-B5F2BB7973A3}" type="slidenum">
              <a:rPr lang="en-IN" smtClean="0"/>
              <a:t>‹#›</a:t>
            </a:fld>
            <a:endParaRPr lang="en-IN"/>
          </a:p>
        </p:txBody>
      </p:sp>
    </p:spTree>
    <p:extLst>
      <p:ext uri="{BB962C8B-B14F-4D97-AF65-F5344CB8AC3E}">
        <p14:creationId xmlns:p14="http://schemas.microsoft.com/office/powerpoint/2010/main" val="18408865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2166BD60-306C-4C9B-9998-B5F2BB7973A3}" type="slidenum">
              <a:rPr lang="en-IN" smtClean="0"/>
              <a:t>1</a:t>
            </a:fld>
            <a:endParaRPr lang="en-IN"/>
          </a:p>
        </p:txBody>
      </p:sp>
    </p:spTree>
    <p:extLst>
      <p:ext uri="{BB962C8B-B14F-4D97-AF65-F5344CB8AC3E}">
        <p14:creationId xmlns:p14="http://schemas.microsoft.com/office/powerpoint/2010/main" val="3336334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5FE456-D375-4FC3-828A-67E5BB800FB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a:extLst>
              <a:ext uri="{FF2B5EF4-FFF2-40B4-BE49-F238E27FC236}">
                <a16:creationId xmlns:a16="http://schemas.microsoft.com/office/drawing/2014/main" id="{6FCA9B33-900C-4514-BEEE-5210B780A6B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a:extLst>
              <a:ext uri="{FF2B5EF4-FFF2-40B4-BE49-F238E27FC236}">
                <a16:creationId xmlns:a16="http://schemas.microsoft.com/office/drawing/2014/main" id="{BBE2CFA5-8384-4427-B64D-BA7EF3294105}"/>
              </a:ext>
            </a:extLst>
          </p:cNvPr>
          <p:cNvSpPr>
            <a:spLocks noGrp="1"/>
          </p:cNvSpPr>
          <p:nvPr>
            <p:ph type="dt" sz="half" idx="10"/>
          </p:nvPr>
        </p:nvSpPr>
        <p:spPr/>
        <p:txBody>
          <a:bodyPr/>
          <a:lstStyle/>
          <a:p>
            <a:fld id="{40AFBA64-D41C-4938-96E1-6DCD971AA38C}" type="datetimeFigureOut">
              <a:rPr lang="en-IN" smtClean="0"/>
              <a:t>07-05-2020</a:t>
            </a:fld>
            <a:endParaRPr lang="en-IN"/>
          </a:p>
        </p:txBody>
      </p:sp>
      <p:sp>
        <p:nvSpPr>
          <p:cNvPr id="5" name="Footer Placeholder 4">
            <a:extLst>
              <a:ext uri="{FF2B5EF4-FFF2-40B4-BE49-F238E27FC236}">
                <a16:creationId xmlns:a16="http://schemas.microsoft.com/office/drawing/2014/main" id="{054B5778-38C2-42D7-BD77-07E5BFF7EC9F}"/>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6672AB08-C4B3-48F2-A53D-C9750048740D}"/>
              </a:ext>
            </a:extLst>
          </p:cNvPr>
          <p:cNvSpPr>
            <a:spLocks noGrp="1"/>
          </p:cNvSpPr>
          <p:nvPr>
            <p:ph type="sldNum" sz="quarter" idx="12"/>
          </p:nvPr>
        </p:nvSpPr>
        <p:spPr/>
        <p:txBody>
          <a:bodyPr/>
          <a:lstStyle/>
          <a:p>
            <a:fld id="{DE5A6937-6F43-4422-B97F-DCA4B399E43F}" type="slidenum">
              <a:rPr lang="en-IN" smtClean="0"/>
              <a:t>‹#›</a:t>
            </a:fld>
            <a:endParaRPr lang="en-IN"/>
          </a:p>
        </p:txBody>
      </p:sp>
    </p:spTree>
    <p:extLst>
      <p:ext uri="{BB962C8B-B14F-4D97-AF65-F5344CB8AC3E}">
        <p14:creationId xmlns:p14="http://schemas.microsoft.com/office/powerpoint/2010/main" val="4195713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7F5BF8-3206-4378-B655-9D0304D942C6}"/>
              </a:ext>
            </a:extLst>
          </p:cNvPr>
          <p:cNvSpPr>
            <a:spLocks noGrp="1"/>
          </p:cNvSpPr>
          <p:nvPr>
            <p:ph type="title"/>
          </p:nvPr>
        </p:nvSpPr>
        <p:spPr/>
        <p:txBody>
          <a:bodyPr/>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7CC30BFE-DED3-4422-818A-CCB0B4703A0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F1C8EBD2-D8B0-4827-B6A6-544F8E64C016}"/>
              </a:ext>
            </a:extLst>
          </p:cNvPr>
          <p:cNvSpPr>
            <a:spLocks noGrp="1"/>
          </p:cNvSpPr>
          <p:nvPr>
            <p:ph type="dt" sz="half" idx="10"/>
          </p:nvPr>
        </p:nvSpPr>
        <p:spPr/>
        <p:txBody>
          <a:bodyPr/>
          <a:lstStyle/>
          <a:p>
            <a:fld id="{40AFBA64-D41C-4938-96E1-6DCD971AA38C}" type="datetimeFigureOut">
              <a:rPr lang="en-IN" smtClean="0"/>
              <a:t>07-05-2020</a:t>
            </a:fld>
            <a:endParaRPr lang="en-IN"/>
          </a:p>
        </p:txBody>
      </p:sp>
      <p:sp>
        <p:nvSpPr>
          <p:cNvPr id="5" name="Footer Placeholder 4">
            <a:extLst>
              <a:ext uri="{FF2B5EF4-FFF2-40B4-BE49-F238E27FC236}">
                <a16:creationId xmlns:a16="http://schemas.microsoft.com/office/drawing/2014/main" id="{43761649-7F37-46D6-B95B-B7D40C09CE33}"/>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B2A2049D-B2B6-45D7-9069-D01482725D5C}"/>
              </a:ext>
            </a:extLst>
          </p:cNvPr>
          <p:cNvSpPr>
            <a:spLocks noGrp="1"/>
          </p:cNvSpPr>
          <p:nvPr>
            <p:ph type="sldNum" sz="quarter" idx="12"/>
          </p:nvPr>
        </p:nvSpPr>
        <p:spPr/>
        <p:txBody>
          <a:bodyPr/>
          <a:lstStyle/>
          <a:p>
            <a:fld id="{DE5A6937-6F43-4422-B97F-DCA4B399E43F}" type="slidenum">
              <a:rPr lang="en-IN" smtClean="0"/>
              <a:t>‹#›</a:t>
            </a:fld>
            <a:endParaRPr lang="en-IN"/>
          </a:p>
        </p:txBody>
      </p:sp>
    </p:spTree>
    <p:extLst>
      <p:ext uri="{BB962C8B-B14F-4D97-AF65-F5344CB8AC3E}">
        <p14:creationId xmlns:p14="http://schemas.microsoft.com/office/powerpoint/2010/main" val="5045094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62E147E-8DB0-440E-8D86-156C2042B638}"/>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191C3383-6A27-4C51-8217-E79D5A81A66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85890E3A-D339-4BF0-ADB6-60FF172A7FF4}"/>
              </a:ext>
            </a:extLst>
          </p:cNvPr>
          <p:cNvSpPr>
            <a:spLocks noGrp="1"/>
          </p:cNvSpPr>
          <p:nvPr>
            <p:ph type="dt" sz="half" idx="10"/>
          </p:nvPr>
        </p:nvSpPr>
        <p:spPr/>
        <p:txBody>
          <a:bodyPr/>
          <a:lstStyle/>
          <a:p>
            <a:fld id="{40AFBA64-D41C-4938-96E1-6DCD971AA38C}" type="datetimeFigureOut">
              <a:rPr lang="en-IN" smtClean="0"/>
              <a:t>07-05-2020</a:t>
            </a:fld>
            <a:endParaRPr lang="en-IN"/>
          </a:p>
        </p:txBody>
      </p:sp>
      <p:sp>
        <p:nvSpPr>
          <p:cNvPr id="5" name="Footer Placeholder 4">
            <a:extLst>
              <a:ext uri="{FF2B5EF4-FFF2-40B4-BE49-F238E27FC236}">
                <a16:creationId xmlns:a16="http://schemas.microsoft.com/office/drawing/2014/main" id="{5D566258-34B1-444E-B310-550AFF6BC625}"/>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E21DDE05-DC19-4FDA-9C93-67419CD4C934}"/>
              </a:ext>
            </a:extLst>
          </p:cNvPr>
          <p:cNvSpPr>
            <a:spLocks noGrp="1"/>
          </p:cNvSpPr>
          <p:nvPr>
            <p:ph type="sldNum" sz="quarter" idx="12"/>
          </p:nvPr>
        </p:nvSpPr>
        <p:spPr/>
        <p:txBody>
          <a:bodyPr/>
          <a:lstStyle/>
          <a:p>
            <a:fld id="{DE5A6937-6F43-4422-B97F-DCA4B399E43F}" type="slidenum">
              <a:rPr lang="en-IN" smtClean="0"/>
              <a:t>‹#›</a:t>
            </a:fld>
            <a:endParaRPr lang="en-IN"/>
          </a:p>
        </p:txBody>
      </p:sp>
    </p:spTree>
    <p:extLst>
      <p:ext uri="{BB962C8B-B14F-4D97-AF65-F5344CB8AC3E}">
        <p14:creationId xmlns:p14="http://schemas.microsoft.com/office/powerpoint/2010/main" val="9613163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2C1526-9C90-4558-9A6F-947AF85C9E1F}"/>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C2BED3A7-3D08-4024-A551-35CE7F80B2A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CE707958-BE31-433E-B1C2-7646246DA25D}"/>
              </a:ext>
            </a:extLst>
          </p:cNvPr>
          <p:cNvSpPr>
            <a:spLocks noGrp="1"/>
          </p:cNvSpPr>
          <p:nvPr>
            <p:ph type="dt" sz="half" idx="10"/>
          </p:nvPr>
        </p:nvSpPr>
        <p:spPr/>
        <p:txBody>
          <a:bodyPr/>
          <a:lstStyle/>
          <a:p>
            <a:fld id="{40AFBA64-D41C-4938-96E1-6DCD971AA38C}" type="datetimeFigureOut">
              <a:rPr lang="en-IN" smtClean="0"/>
              <a:t>07-05-2020</a:t>
            </a:fld>
            <a:endParaRPr lang="en-IN"/>
          </a:p>
        </p:txBody>
      </p:sp>
      <p:sp>
        <p:nvSpPr>
          <p:cNvPr id="5" name="Footer Placeholder 4">
            <a:extLst>
              <a:ext uri="{FF2B5EF4-FFF2-40B4-BE49-F238E27FC236}">
                <a16:creationId xmlns:a16="http://schemas.microsoft.com/office/drawing/2014/main" id="{F4D32EE5-F2E5-426C-8381-A6C5E4117258}"/>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08B0984A-42A8-4276-8C3B-71FBAEF9A408}"/>
              </a:ext>
            </a:extLst>
          </p:cNvPr>
          <p:cNvSpPr>
            <a:spLocks noGrp="1"/>
          </p:cNvSpPr>
          <p:nvPr>
            <p:ph type="sldNum" sz="quarter" idx="12"/>
          </p:nvPr>
        </p:nvSpPr>
        <p:spPr/>
        <p:txBody>
          <a:bodyPr/>
          <a:lstStyle/>
          <a:p>
            <a:fld id="{DE5A6937-6F43-4422-B97F-DCA4B399E43F}" type="slidenum">
              <a:rPr lang="en-IN" smtClean="0"/>
              <a:t>‹#›</a:t>
            </a:fld>
            <a:endParaRPr lang="en-IN"/>
          </a:p>
        </p:txBody>
      </p:sp>
    </p:spTree>
    <p:extLst>
      <p:ext uri="{BB962C8B-B14F-4D97-AF65-F5344CB8AC3E}">
        <p14:creationId xmlns:p14="http://schemas.microsoft.com/office/powerpoint/2010/main" val="22663635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6D9864-D9B3-46CA-B2D7-79F362905D7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a:extLst>
              <a:ext uri="{FF2B5EF4-FFF2-40B4-BE49-F238E27FC236}">
                <a16:creationId xmlns:a16="http://schemas.microsoft.com/office/drawing/2014/main" id="{2B842A3B-5C91-42BA-8005-8D580B33607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C12994E-5053-43ED-8ECF-AE897CD1CF47}"/>
              </a:ext>
            </a:extLst>
          </p:cNvPr>
          <p:cNvSpPr>
            <a:spLocks noGrp="1"/>
          </p:cNvSpPr>
          <p:nvPr>
            <p:ph type="dt" sz="half" idx="10"/>
          </p:nvPr>
        </p:nvSpPr>
        <p:spPr/>
        <p:txBody>
          <a:bodyPr/>
          <a:lstStyle/>
          <a:p>
            <a:fld id="{40AFBA64-D41C-4938-96E1-6DCD971AA38C}" type="datetimeFigureOut">
              <a:rPr lang="en-IN" smtClean="0"/>
              <a:t>07-05-2020</a:t>
            </a:fld>
            <a:endParaRPr lang="en-IN"/>
          </a:p>
        </p:txBody>
      </p:sp>
      <p:sp>
        <p:nvSpPr>
          <p:cNvPr id="5" name="Footer Placeholder 4">
            <a:extLst>
              <a:ext uri="{FF2B5EF4-FFF2-40B4-BE49-F238E27FC236}">
                <a16:creationId xmlns:a16="http://schemas.microsoft.com/office/drawing/2014/main" id="{CFE73A52-CA18-465A-AD0B-433539ED67CD}"/>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ED344B10-E168-4C35-A5EA-7CAE0202DC1F}"/>
              </a:ext>
            </a:extLst>
          </p:cNvPr>
          <p:cNvSpPr>
            <a:spLocks noGrp="1"/>
          </p:cNvSpPr>
          <p:nvPr>
            <p:ph type="sldNum" sz="quarter" idx="12"/>
          </p:nvPr>
        </p:nvSpPr>
        <p:spPr/>
        <p:txBody>
          <a:bodyPr/>
          <a:lstStyle/>
          <a:p>
            <a:fld id="{DE5A6937-6F43-4422-B97F-DCA4B399E43F}" type="slidenum">
              <a:rPr lang="en-IN" smtClean="0"/>
              <a:t>‹#›</a:t>
            </a:fld>
            <a:endParaRPr lang="en-IN"/>
          </a:p>
        </p:txBody>
      </p:sp>
    </p:spTree>
    <p:extLst>
      <p:ext uri="{BB962C8B-B14F-4D97-AF65-F5344CB8AC3E}">
        <p14:creationId xmlns:p14="http://schemas.microsoft.com/office/powerpoint/2010/main" val="39229958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BBBC9B-6CD9-4DD8-9993-7C9D271C87EC}"/>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3C86C021-D4F8-4317-84D7-645BDF5ACF7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a:extLst>
              <a:ext uri="{FF2B5EF4-FFF2-40B4-BE49-F238E27FC236}">
                <a16:creationId xmlns:a16="http://schemas.microsoft.com/office/drawing/2014/main" id="{A0979917-417F-4252-96F1-B7A71919865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a:extLst>
              <a:ext uri="{FF2B5EF4-FFF2-40B4-BE49-F238E27FC236}">
                <a16:creationId xmlns:a16="http://schemas.microsoft.com/office/drawing/2014/main" id="{6B2EEDF6-ECAA-42F7-8C15-22D6B8AE5CA8}"/>
              </a:ext>
            </a:extLst>
          </p:cNvPr>
          <p:cNvSpPr>
            <a:spLocks noGrp="1"/>
          </p:cNvSpPr>
          <p:nvPr>
            <p:ph type="dt" sz="half" idx="10"/>
          </p:nvPr>
        </p:nvSpPr>
        <p:spPr/>
        <p:txBody>
          <a:bodyPr/>
          <a:lstStyle/>
          <a:p>
            <a:fld id="{40AFBA64-D41C-4938-96E1-6DCD971AA38C}" type="datetimeFigureOut">
              <a:rPr lang="en-IN" smtClean="0"/>
              <a:t>07-05-2020</a:t>
            </a:fld>
            <a:endParaRPr lang="en-IN"/>
          </a:p>
        </p:txBody>
      </p:sp>
      <p:sp>
        <p:nvSpPr>
          <p:cNvPr id="6" name="Footer Placeholder 5">
            <a:extLst>
              <a:ext uri="{FF2B5EF4-FFF2-40B4-BE49-F238E27FC236}">
                <a16:creationId xmlns:a16="http://schemas.microsoft.com/office/drawing/2014/main" id="{41AE5733-6F7E-4160-867C-741734FC84F9}"/>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8AC1ED57-FF54-4093-9478-0BA979381B4D}"/>
              </a:ext>
            </a:extLst>
          </p:cNvPr>
          <p:cNvSpPr>
            <a:spLocks noGrp="1"/>
          </p:cNvSpPr>
          <p:nvPr>
            <p:ph type="sldNum" sz="quarter" idx="12"/>
          </p:nvPr>
        </p:nvSpPr>
        <p:spPr/>
        <p:txBody>
          <a:bodyPr/>
          <a:lstStyle/>
          <a:p>
            <a:fld id="{DE5A6937-6F43-4422-B97F-DCA4B399E43F}" type="slidenum">
              <a:rPr lang="en-IN" smtClean="0"/>
              <a:t>‹#›</a:t>
            </a:fld>
            <a:endParaRPr lang="en-IN"/>
          </a:p>
        </p:txBody>
      </p:sp>
    </p:spTree>
    <p:extLst>
      <p:ext uri="{BB962C8B-B14F-4D97-AF65-F5344CB8AC3E}">
        <p14:creationId xmlns:p14="http://schemas.microsoft.com/office/powerpoint/2010/main" val="35113705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75C922-765D-42A6-98F2-5E6624D33DE5}"/>
              </a:ext>
            </a:extLst>
          </p:cNvPr>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a:extLst>
              <a:ext uri="{FF2B5EF4-FFF2-40B4-BE49-F238E27FC236}">
                <a16:creationId xmlns:a16="http://schemas.microsoft.com/office/drawing/2014/main" id="{E8BBBE10-C1BC-4C0C-9E31-24FF7636F9D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AC5AD3B-31D3-499F-B8A3-6039268CCEB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a:extLst>
              <a:ext uri="{FF2B5EF4-FFF2-40B4-BE49-F238E27FC236}">
                <a16:creationId xmlns:a16="http://schemas.microsoft.com/office/drawing/2014/main" id="{7FA82E82-1F32-4D8D-B627-48FEFEF31DB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FB2CEB5-3CBB-46A8-B38B-4014887D58A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a:extLst>
              <a:ext uri="{FF2B5EF4-FFF2-40B4-BE49-F238E27FC236}">
                <a16:creationId xmlns:a16="http://schemas.microsoft.com/office/drawing/2014/main" id="{98FB991F-76C6-4D73-AEEA-B78C02A7E817}"/>
              </a:ext>
            </a:extLst>
          </p:cNvPr>
          <p:cNvSpPr>
            <a:spLocks noGrp="1"/>
          </p:cNvSpPr>
          <p:nvPr>
            <p:ph type="dt" sz="half" idx="10"/>
          </p:nvPr>
        </p:nvSpPr>
        <p:spPr/>
        <p:txBody>
          <a:bodyPr/>
          <a:lstStyle/>
          <a:p>
            <a:fld id="{40AFBA64-D41C-4938-96E1-6DCD971AA38C}" type="datetimeFigureOut">
              <a:rPr lang="en-IN" smtClean="0"/>
              <a:t>07-05-2020</a:t>
            </a:fld>
            <a:endParaRPr lang="en-IN"/>
          </a:p>
        </p:txBody>
      </p:sp>
      <p:sp>
        <p:nvSpPr>
          <p:cNvPr id="8" name="Footer Placeholder 7">
            <a:extLst>
              <a:ext uri="{FF2B5EF4-FFF2-40B4-BE49-F238E27FC236}">
                <a16:creationId xmlns:a16="http://schemas.microsoft.com/office/drawing/2014/main" id="{9A5B8A32-38F4-4F19-A436-C60C6B8C24AF}"/>
              </a:ext>
            </a:extLst>
          </p:cNvPr>
          <p:cNvSpPr>
            <a:spLocks noGrp="1"/>
          </p:cNvSpPr>
          <p:nvPr>
            <p:ph type="ftr" sz="quarter" idx="11"/>
          </p:nvPr>
        </p:nvSpPr>
        <p:spPr/>
        <p:txBody>
          <a:bodyPr/>
          <a:lstStyle/>
          <a:p>
            <a:endParaRPr lang="en-IN"/>
          </a:p>
        </p:txBody>
      </p:sp>
      <p:sp>
        <p:nvSpPr>
          <p:cNvPr id="9" name="Slide Number Placeholder 8">
            <a:extLst>
              <a:ext uri="{FF2B5EF4-FFF2-40B4-BE49-F238E27FC236}">
                <a16:creationId xmlns:a16="http://schemas.microsoft.com/office/drawing/2014/main" id="{67C326D1-085A-48AF-B759-7DDBF1010634}"/>
              </a:ext>
            </a:extLst>
          </p:cNvPr>
          <p:cNvSpPr>
            <a:spLocks noGrp="1"/>
          </p:cNvSpPr>
          <p:nvPr>
            <p:ph type="sldNum" sz="quarter" idx="12"/>
          </p:nvPr>
        </p:nvSpPr>
        <p:spPr/>
        <p:txBody>
          <a:bodyPr/>
          <a:lstStyle/>
          <a:p>
            <a:fld id="{DE5A6937-6F43-4422-B97F-DCA4B399E43F}" type="slidenum">
              <a:rPr lang="en-IN" smtClean="0"/>
              <a:t>‹#›</a:t>
            </a:fld>
            <a:endParaRPr lang="en-IN"/>
          </a:p>
        </p:txBody>
      </p:sp>
    </p:spTree>
    <p:extLst>
      <p:ext uri="{BB962C8B-B14F-4D97-AF65-F5344CB8AC3E}">
        <p14:creationId xmlns:p14="http://schemas.microsoft.com/office/powerpoint/2010/main" val="26134185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6923B3-362C-429D-8148-50D992589AF6}"/>
              </a:ext>
            </a:extLst>
          </p:cNvPr>
          <p:cNvSpPr>
            <a:spLocks noGrp="1"/>
          </p:cNvSpPr>
          <p:nvPr>
            <p:ph type="title"/>
          </p:nvPr>
        </p:nvSpPr>
        <p:spPr/>
        <p:txBody>
          <a:bodyPr/>
          <a:lstStyle/>
          <a:p>
            <a:r>
              <a:rPr lang="en-US"/>
              <a:t>Click to edit Master title style</a:t>
            </a:r>
            <a:endParaRPr lang="en-IN"/>
          </a:p>
        </p:txBody>
      </p:sp>
      <p:sp>
        <p:nvSpPr>
          <p:cNvPr id="3" name="Date Placeholder 2">
            <a:extLst>
              <a:ext uri="{FF2B5EF4-FFF2-40B4-BE49-F238E27FC236}">
                <a16:creationId xmlns:a16="http://schemas.microsoft.com/office/drawing/2014/main" id="{7F0D921D-D588-415D-AE72-2D792C6D2C31}"/>
              </a:ext>
            </a:extLst>
          </p:cNvPr>
          <p:cNvSpPr>
            <a:spLocks noGrp="1"/>
          </p:cNvSpPr>
          <p:nvPr>
            <p:ph type="dt" sz="half" idx="10"/>
          </p:nvPr>
        </p:nvSpPr>
        <p:spPr/>
        <p:txBody>
          <a:bodyPr/>
          <a:lstStyle/>
          <a:p>
            <a:fld id="{40AFBA64-D41C-4938-96E1-6DCD971AA38C}" type="datetimeFigureOut">
              <a:rPr lang="en-IN" smtClean="0"/>
              <a:t>07-05-2020</a:t>
            </a:fld>
            <a:endParaRPr lang="en-IN"/>
          </a:p>
        </p:txBody>
      </p:sp>
      <p:sp>
        <p:nvSpPr>
          <p:cNvPr id="4" name="Footer Placeholder 3">
            <a:extLst>
              <a:ext uri="{FF2B5EF4-FFF2-40B4-BE49-F238E27FC236}">
                <a16:creationId xmlns:a16="http://schemas.microsoft.com/office/drawing/2014/main" id="{177800F6-53ED-4F1B-9A8F-FC1A7A006C14}"/>
              </a:ext>
            </a:extLst>
          </p:cNvPr>
          <p:cNvSpPr>
            <a:spLocks noGrp="1"/>
          </p:cNvSpPr>
          <p:nvPr>
            <p:ph type="ftr" sz="quarter" idx="11"/>
          </p:nvPr>
        </p:nvSpPr>
        <p:spPr/>
        <p:txBody>
          <a:bodyPr/>
          <a:lstStyle/>
          <a:p>
            <a:endParaRPr lang="en-IN"/>
          </a:p>
        </p:txBody>
      </p:sp>
      <p:sp>
        <p:nvSpPr>
          <p:cNvPr id="5" name="Slide Number Placeholder 4">
            <a:extLst>
              <a:ext uri="{FF2B5EF4-FFF2-40B4-BE49-F238E27FC236}">
                <a16:creationId xmlns:a16="http://schemas.microsoft.com/office/drawing/2014/main" id="{39133797-C9C3-43F2-933D-CBF1969AA14D}"/>
              </a:ext>
            </a:extLst>
          </p:cNvPr>
          <p:cNvSpPr>
            <a:spLocks noGrp="1"/>
          </p:cNvSpPr>
          <p:nvPr>
            <p:ph type="sldNum" sz="quarter" idx="12"/>
          </p:nvPr>
        </p:nvSpPr>
        <p:spPr/>
        <p:txBody>
          <a:bodyPr/>
          <a:lstStyle/>
          <a:p>
            <a:fld id="{DE5A6937-6F43-4422-B97F-DCA4B399E43F}" type="slidenum">
              <a:rPr lang="en-IN" smtClean="0"/>
              <a:t>‹#›</a:t>
            </a:fld>
            <a:endParaRPr lang="en-IN"/>
          </a:p>
        </p:txBody>
      </p:sp>
    </p:spTree>
    <p:extLst>
      <p:ext uri="{BB962C8B-B14F-4D97-AF65-F5344CB8AC3E}">
        <p14:creationId xmlns:p14="http://schemas.microsoft.com/office/powerpoint/2010/main" val="42836798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FE10987-AC6B-4519-8B88-099695B6B59F}"/>
              </a:ext>
            </a:extLst>
          </p:cNvPr>
          <p:cNvSpPr>
            <a:spLocks noGrp="1"/>
          </p:cNvSpPr>
          <p:nvPr>
            <p:ph type="dt" sz="half" idx="10"/>
          </p:nvPr>
        </p:nvSpPr>
        <p:spPr/>
        <p:txBody>
          <a:bodyPr/>
          <a:lstStyle/>
          <a:p>
            <a:fld id="{40AFBA64-D41C-4938-96E1-6DCD971AA38C}" type="datetimeFigureOut">
              <a:rPr lang="en-IN" smtClean="0"/>
              <a:t>07-05-2020</a:t>
            </a:fld>
            <a:endParaRPr lang="en-IN"/>
          </a:p>
        </p:txBody>
      </p:sp>
      <p:sp>
        <p:nvSpPr>
          <p:cNvPr id="3" name="Footer Placeholder 2">
            <a:extLst>
              <a:ext uri="{FF2B5EF4-FFF2-40B4-BE49-F238E27FC236}">
                <a16:creationId xmlns:a16="http://schemas.microsoft.com/office/drawing/2014/main" id="{9A2D51E3-2EE3-4DCB-9313-D5C70D823354}"/>
              </a:ext>
            </a:extLst>
          </p:cNvPr>
          <p:cNvSpPr>
            <a:spLocks noGrp="1"/>
          </p:cNvSpPr>
          <p:nvPr>
            <p:ph type="ftr" sz="quarter" idx="11"/>
          </p:nvPr>
        </p:nvSpPr>
        <p:spPr/>
        <p:txBody>
          <a:bodyPr/>
          <a:lstStyle/>
          <a:p>
            <a:endParaRPr lang="en-IN"/>
          </a:p>
        </p:txBody>
      </p:sp>
      <p:sp>
        <p:nvSpPr>
          <p:cNvPr id="4" name="Slide Number Placeholder 3">
            <a:extLst>
              <a:ext uri="{FF2B5EF4-FFF2-40B4-BE49-F238E27FC236}">
                <a16:creationId xmlns:a16="http://schemas.microsoft.com/office/drawing/2014/main" id="{E0BB0A3E-6589-4482-A781-51EBCCD8A0F9}"/>
              </a:ext>
            </a:extLst>
          </p:cNvPr>
          <p:cNvSpPr>
            <a:spLocks noGrp="1"/>
          </p:cNvSpPr>
          <p:nvPr>
            <p:ph type="sldNum" sz="quarter" idx="12"/>
          </p:nvPr>
        </p:nvSpPr>
        <p:spPr/>
        <p:txBody>
          <a:bodyPr/>
          <a:lstStyle/>
          <a:p>
            <a:fld id="{DE5A6937-6F43-4422-B97F-DCA4B399E43F}" type="slidenum">
              <a:rPr lang="en-IN" smtClean="0"/>
              <a:t>‹#›</a:t>
            </a:fld>
            <a:endParaRPr lang="en-IN"/>
          </a:p>
        </p:txBody>
      </p:sp>
    </p:spTree>
    <p:extLst>
      <p:ext uri="{BB962C8B-B14F-4D97-AF65-F5344CB8AC3E}">
        <p14:creationId xmlns:p14="http://schemas.microsoft.com/office/powerpoint/2010/main" val="35093649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00E0AE-56A4-4B23-B4FF-B9AB7B1C27D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a:extLst>
              <a:ext uri="{FF2B5EF4-FFF2-40B4-BE49-F238E27FC236}">
                <a16:creationId xmlns:a16="http://schemas.microsoft.com/office/drawing/2014/main" id="{4982147D-0D48-438D-B48C-05DDCEF632E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a:extLst>
              <a:ext uri="{FF2B5EF4-FFF2-40B4-BE49-F238E27FC236}">
                <a16:creationId xmlns:a16="http://schemas.microsoft.com/office/drawing/2014/main" id="{EB817BAC-5C26-4754-ABC9-5B819213048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7F8E408-A69C-41EA-8BD4-28B0CCB5F79F}"/>
              </a:ext>
            </a:extLst>
          </p:cNvPr>
          <p:cNvSpPr>
            <a:spLocks noGrp="1"/>
          </p:cNvSpPr>
          <p:nvPr>
            <p:ph type="dt" sz="half" idx="10"/>
          </p:nvPr>
        </p:nvSpPr>
        <p:spPr/>
        <p:txBody>
          <a:bodyPr/>
          <a:lstStyle/>
          <a:p>
            <a:fld id="{40AFBA64-D41C-4938-96E1-6DCD971AA38C}" type="datetimeFigureOut">
              <a:rPr lang="en-IN" smtClean="0"/>
              <a:t>07-05-2020</a:t>
            </a:fld>
            <a:endParaRPr lang="en-IN"/>
          </a:p>
        </p:txBody>
      </p:sp>
      <p:sp>
        <p:nvSpPr>
          <p:cNvPr id="6" name="Footer Placeholder 5">
            <a:extLst>
              <a:ext uri="{FF2B5EF4-FFF2-40B4-BE49-F238E27FC236}">
                <a16:creationId xmlns:a16="http://schemas.microsoft.com/office/drawing/2014/main" id="{02653E8D-F78C-465E-9BBC-16F02A10614F}"/>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9661FAFF-EFEF-4751-A65F-C9D88447625B}"/>
              </a:ext>
            </a:extLst>
          </p:cNvPr>
          <p:cNvSpPr>
            <a:spLocks noGrp="1"/>
          </p:cNvSpPr>
          <p:nvPr>
            <p:ph type="sldNum" sz="quarter" idx="12"/>
          </p:nvPr>
        </p:nvSpPr>
        <p:spPr/>
        <p:txBody>
          <a:bodyPr/>
          <a:lstStyle/>
          <a:p>
            <a:fld id="{DE5A6937-6F43-4422-B97F-DCA4B399E43F}" type="slidenum">
              <a:rPr lang="en-IN" smtClean="0"/>
              <a:t>‹#›</a:t>
            </a:fld>
            <a:endParaRPr lang="en-IN"/>
          </a:p>
        </p:txBody>
      </p:sp>
    </p:spTree>
    <p:extLst>
      <p:ext uri="{BB962C8B-B14F-4D97-AF65-F5344CB8AC3E}">
        <p14:creationId xmlns:p14="http://schemas.microsoft.com/office/powerpoint/2010/main" val="42638718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6E3ADF-0E82-4CA9-9125-69E6BD37EBF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a:extLst>
              <a:ext uri="{FF2B5EF4-FFF2-40B4-BE49-F238E27FC236}">
                <a16:creationId xmlns:a16="http://schemas.microsoft.com/office/drawing/2014/main" id="{CC89B58D-1829-4A3F-AA93-CDE7B50C6B2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a:extLst>
              <a:ext uri="{FF2B5EF4-FFF2-40B4-BE49-F238E27FC236}">
                <a16:creationId xmlns:a16="http://schemas.microsoft.com/office/drawing/2014/main" id="{EDDD52DA-9E86-45F1-9142-201B05A20F8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4D2C305-808F-43DF-A3F1-31823950D00A}"/>
              </a:ext>
            </a:extLst>
          </p:cNvPr>
          <p:cNvSpPr>
            <a:spLocks noGrp="1"/>
          </p:cNvSpPr>
          <p:nvPr>
            <p:ph type="dt" sz="half" idx="10"/>
          </p:nvPr>
        </p:nvSpPr>
        <p:spPr/>
        <p:txBody>
          <a:bodyPr/>
          <a:lstStyle/>
          <a:p>
            <a:fld id="{40AFBA64-D41C-4938-96E1-6DCD971AA38C}" type="datetimeFigureOut">
              <a:rPr lang="en-IN" smtClean="0"/>
              <a:t>07-05-2020</a:t>
            </a:fld>
            <a:endParaRPr lang="en-IN"/>
          </a:p>
        </p:txBody>
      </p:sp>
      <p:sp>
        <p:nvSpPr>
          <p:cNvPr id="6" name="Footer Placeholder 5">
            <a:extLst>
              <a:ext uri="{FF2B5EF4-FFF2-40B4-BE49-F238E27FC236}">
                <a16:creationId xmlns:a16="http://schemas.microsoft.com/office/drawing/2014/main" id="{82670CEC-C1AB-47C6-B3E3-9F96794C33BE}"/>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FD081BB2-554E-45C2-8BF3-940358D079C7}"/>
              </a:ext>
            </a:extLst>
          </p:cNvPr>
          <p:cNvSpPr>
            <a:spLocks noGrp="1"/>
          </p:cNvSpPr>
          <p:nvPr>
            <p:ph type="sldNum" sz="quarter" idx="12"/>
          </p:nvPr>
        </p:nvSpPr>
        <p:spPr/>
        <p:txBody>
          <a:bodyPr/>
          <a:lstStyle/>
          <a:p>
            <a:fld id="{DE5A6937-6F43-4422-B97F-DCA4B399E43F}" type="slidenum">
              <a:rPr lang="en-IN" smtClean="0"/>
              <a:t>‹#›</a:t>
            </a:fld>
            <a:endParaRPr lang="en-IN"/>
          </a:p>
        </p:txBody>
      </p:sp>
    </p:spTree>
    <p:extLst>
      <p:ext uri="{BB962C8B-B14F-4D97-AF65-F5344CB8AC3E}">
        <p14:creationId xmlns:p14="http://schemas.microsoft.com/office/powerpoint/2010/main" val="13216976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65A63BF-2C37-4A95-AFB4-497DD1BFC66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a:extLst>
              <a:ext uri="{FF2B5EF4-FFF2-40B4-BE49-F238E27FC236}">
                <a16:creationId xmlns:a16="http://schemas.microsoft.com/office/drawing/2014/main" id="{897F42C7-259D-428F-B259-0D412F369E6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D0F60F86-D069-44FA-B0F9-6958700FAD9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AFBA64-D41C-4938-96E1-6DCD971AA38C}" type="datetimeFigureOut">
              <a:rPr lang="en-IN" smtClean="0"/>
              <a:t>07-05-2020</a:t>
            </a:fld>
            <a:endParaRPr lang="en-IN"/>
          </a:p>
        </p:txBody>
      </p:sp>
      <p:sp>
        <p:nvSpPr>
          <p:cNvPr id="5" name="Footer Placeholder 4">
            <a:extLst>
              <a:ext uri="{FF2B5EF4-FFF2-40B4-BE49-F238E27FC236}">
                <a16:creationId xmlns:a16="http://schemas.microsoft.com/office/drawing/2014/main" id="{CA2810DE-C88B-436D-B519-A030FA2AE02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a:extLst>
              <a:ext uri="{FF2B5EF4-FFF2-40B4-BE49-F238E27FC236}">
                <a16:creationId xmlns:a16="http://schemas.microsoft.com/office/drawing/2014/main" id="{CFD30DA2-1154-44A3-B212-E38CAA340B7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E5A6937-6F43-4422-B97F-DCA4B399E43F}" type="slidenum">
              <a:rPr lang="en-IN" smtClean="0"/>
              <a:t>‹#›</a:t>
            </a:fld>
            <a:endParaRPr lang="en-IN"/>
          </a:p>
        </p:txBody>
      </p:sp>
    </p:spTree>
    <p:extLst>
      <p:ext uri="{BB962C8B-B14F-4D97-AF65-F5344CB8AC3E}">
        <p14:creationId xmlns:p14="http://schemas.microsoft.com/office/powerpoint/2010/main" val="363521186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7A012F-2BC5-4E8A-8187-0A758879218D}"/>
              </a:ext>
            </a:extLst>
          </p:cNvPr>
          <p:cNvSpPr>
            <a:spLocks noGrp="1"/>
          </p:cNvSpPr>
          <p:nvPr>
            <p:ph type="ctrTitle"/>
          </p:nvPr>
        </p:nvSpPr>
        <p:spPr/>
        <p:txBody>
          <a:bodyPr>
            <a:normAutofit fontScale="90000"/>
          </a:bodyPr>
          <a:lstStyle/>
          <a:p>
            <a:r>
              <a:rPr lang="en-IN" dirty="0">
                <a:solidFill>
                  <a:srgbClr val="FF0000"/>
                </a:solidFill>
                <a:latin typeface="Aharoni" panose="02010803020104030203" pitchFamily="2" charset="-79"/>
                <a:cs typeface="Aharoni" panose="02010803020104030203" pitchFamily="2" charset="-79"/>
              </a:rPr>
              <a:t>MBA(Master in Business Administration)</a:t>
            </a:r>
            <a:br>
              <a:rPr lang="en-IN" dirty="0"/>
            </a:br>
            <a:endParaRPr lang="en-IN" dirty="0"/>
          </a:p>
        </p:txBody>
      </p:sp>
      <p:sp>
        <p:nvSpPr>
          <p:cNvPr id="3" name="Subtitle 2">
            <a:extLst>
              <a:ext uri="{FF2B5EF4-FFF2-40B4-BE49-F238E27FC236}">
                <a16:creationId xmlns:a16="http://schemas.microsoft.com/office/drawing/2014/main" id="{0B850C18-1E62-440C-8BDD-1F18F14437A2}"/>
              </a:ext>
            </a:extLst>
          </p:cNvPr>
          <p:cNvSpPr>
            <a:spLocks noGrp="1"/>
          </p:cNvSpPr>
          <p:nvPr>
            <p:ph type="subTitle" idx="1"/>
          </p:nvPr>
        </p:nvSpPr>
        <p:spPr>
          <a:xfrm>
            <a:off x="1524000" y="2733041"/>
            <a:ext cx="9144000" cy="3606799"/>
          </a:xfrm>
        </p:spPr>
        <p:txBody>
          <a:bodyPr>
            <a:normAutofit fontScale="55000" lnSpcReduction="20000"/>
          </a:bodyPr>
          <a:lstStyle/>
          <a:p>
            <a:pPr fontAlgn="base"/>
            <a:r>
              <a:rPr lang="en-US" dirty="0"/>
              <a:t>Business education is beyond theories – It’s about building leaders. The MBA program of SVSU aims at the comprehensive development of students by teaching business concepts, exposing students to resolve real life case studies, training them to be industry ready through regular industry visits.</a:t>
            </a:r>
          </a:p>
          <a:p>
            <a:pPr fontAlgn="base"/>
            <a:br>
              <a:rPr lang="en-US" dirty="0"/>
            </a:br>
            <a:r>
              <a:rPr lang="en-US" dirty="0"/>
              <a:t>The program builds the entrepreneurial skills of the students and provides students with a complete practical knowledge in multiple disciplines that include Marketing, Finance, Human Resource and more.</a:t>
            </a:r>
          </a:p>
          <a:p>
            <a:pPr fontAlgn="base"/>
            <a:br>
              <a:rPr lang="en-US" dirty="0"/>
            </a:br>
            <a:r>
              <a:rPr lang="en-US" sz="4500" dirty="0">
                <a:solidFill>
                  <a:srgbClr val="00B0F0"/>
                </a:solidFill>
              </a:rPr>
              <a:t>Impact on Career</a:t>
            </a:r>
          </a:p>
          <a:p>
            <a:pPr fontAlgn="base"/>
            <a:br>
              <a:rPr lang="en-US" dirty="0"/>
            </a:br>
            <a:r>
              <a:rPr lang="en-US" dirty="0"/>
              <a:t>The MBA programs are designed to boost the careers of students and by developing them into budding professionals, who lead and outperform in the dynamic corporate world, by adapting to the corporate culture, developing creative solutions, and creating value for organizations.</a:t>
            </a:r>
          </a:p>
          <a:p>
            <a:pPr fontAlgn="base"/>
            <a:br>
              <a:rPr lang="en-US" dirty="0"/>
            </a:br>
            <a:r>
              <a:rPr lang="en-US" dirty="0"/>
              <a:t>The SVSU’S MBA students are successful working  in multiple sectors (Banking, HR, FMCG, IT, Education etc.)</a:t>
            </a:r>
          </a:p>
          <a:p>
            <a:pPr fontAlgn="base"/>
            <a:r>
              <a:rPr lang="en-US" sz="4500" dirty="0">
                <a:solidFill>
                  <a:srgbClr val="00B0F0"/>
                </a:solidFill>
              </a:rPr>
              <a:t>UNIVERSITY</a:t>
            </a:r>
          </a:p>
          <a:p>
            <a:pPr fontAlgn="base"/>
            <a:r>
              <a:rPr lang="en-US" dirty="0"/>
              <a:t>MBA course is under SWAMI VIVEKANANADA SUBHARTI UNIVESRSITY approved by UGC &amp; DEB</a:t>
            </a:r>
          </a:p>
          <a:p>
            <a:pPr fontAlgn="base"/>
            <a:endParaRPr lang="en-IN" dirty="0"/>
          </a:p>
        </p:txBody>
      </p:sp>
    </p:spTree>
    <p:extLst>
      <p:ext uri="{BB962C8B-B14F-4D97-AF65-F5344CB8AC3E}">
        <p14:creationId xmlns:p14="http://schemas.microsoft.com/office/powerpoint/2010/main" val="3224110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CF3610-B591-44C8-9A1B-B5ACB02B784D}"/>
              </a:ext>
            </a:extLst>
          </p:cNvPr>
          <p:cNvSpPr>
            <a:spLocks noGrp="1"/>
          </p:cNvSpPr>
          <p:nvPr>
            <p:ph type="ctrTitle"/>
          </p:nvPr>
        </p:nvSpPr>
        <p:spPr>
          <a:xfrm>
            <a:off x="1524000" y="1122363"/>
            <a:ext cx="9144000" cy="1111386"/>
          </a:xfrm>
        </p:spPr>
        <p:txBody>
          <a:bodyPr/>
          <a:lstStyle/>
          <a:p>
            <a:r>
              <a:rPr lang="en-IN" dirty="0">
                <a:solidFill>
                  <a:srgbClr val="FF0000"/>
                </a:solidFill>
              </a:rPr>
              <a:t>SPECIALIZATION</a:t>
            </a:r>
          </a:p>
        </p:txBody>
      </p:sp>
      <p:sp>
        <p:nvSpPr>
          <p:cNvPr id="3" name="Subtitle 2">
            <a:extLst>
              <a:ext uri="{FF2B5EF4-FFF2-40B4-BE49-F238E27FC236}">
                <a16:creationId xmlns:a16="http://schemas.microsoft.com/office/drawing/2014/main" id="{A56FF11E-B10B-4363-A191-B2EEE614FA76}"/>
              </a:ext>
            </a:extLst>
          </p:cNvPr>
          <p:cNvSpPr>
            <a:spLocks noGrp="1"/>
          </p:cNvSpPr>
          <p:nvPr>
            <p:ph type="subTitle" idx="1"/>
          </p:nvPr>
        </p:nvSpPr>
        <p:spPr>
          <a:xfrm>
            <a:off x="1524000" y="2233749"/>
            <a:ext cx="9144000" cy="3722914"/>
          </a:xfrm>
        </p:spPr>
        <p:txBody>
          <a:bodyPr>
            <a:normAutofit/>
          </a:bodyPr>
          <a:lstStyle/>
          <a:p>
            <a:r>
              <a:rPr lang="en-IN" sz="2800" u="sng" dirty="0">
                <a:solidFill>
                  <a:srgbClr val="00B0F0"/>
                </a:solidFill>
              </a:rPr>
              <a:t>DUAL SPECIALIZATION</a:t>
            </a:r>
          </a:p>
          <a:p>
            <a:r>
              <a:rPr lang="en-IN" dirty="0"/>
              <a:t>INFORMATION TECHNOLOGY/ HUMAN RESOURCE MANAGEMENT/MARKETING MANAGEMENT/PRODUCTION &amp; OPERATION MANAGEMENT / FINANCIAL MANAGEMENT</a:t>
            </a:r>
          </a:p>
          <a:p>
            <a:r>
              <a:rPr lang="en-IN" sz="2800" u="sng" dirty="0">
                <a:solidFill>
                  <a:srgbClr val="00B0F0"/>
                </a:solidFill>
              </a:rPr>
              <a:t>SINGLE SPECIALIZATION</a:t>
            </a:r>
          </a:p>
          <a:p>
            <a:r>
              <a:rPr lang="en-IN" dirty="0"/>
              <a:t>HOTEL AND TOURISM MANAGEMENT/TELECOM MANAGEMENT/FASHION MANAGEMENT/PHARMCEUTICAL MARKETING/HOSPITAL ADMINISTRATION</a:t>
            </a:r>
          </a:p>
        </p:txBody>
      </p:sp>
    </p:spTree>
    <p:extLst>
      <p:ext uri="{BB962C8B-B14F-4D97-AF65-F5344CB8AC3E}">
        <p14:creationId xmlns:p14="http://schemas.microsoft.com/office/powerpoint/2010/main" val="14196112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C58A4A-F5F3-4EE9-8A65-D8F2D7AB41B9}"/>
              </a:ext>
            </a:extLst>
          </p:cNvPr>
          <p:cNvSpPr>
            <a:spLocks noGrp="1"/>
          </p:cNvSpPr>
          <p:nvPr>
            <p:ph type="ctrTitle"/>
          </p:nvPr>
        </p:nvSpPr>
        <p:spPr>
          <a:xfrm>
            <a:off x="1524000" y="1122363"/>
            <a:ext cx="9144000" cy="850128"/>
          </a:xfrm>
        </p:spPr>
        <p:txBody>
          <a:bodyPr>
            <a:normAutofit/>
          </a:bodyPr>
          <a:lstStyle/>
          <a:p>
            <a:r>
              <a:rPr lang="en-IN" sz="2800" dirty="0">
                <a:solidFill>
                  <a:srgbClr val="00B0F0"/>
                </a:solidFill>
                <a:latin typeface="Aharoni" panose="02010803020104030203" pitchFamily="2" charset="-79"/>
                <a:cs typeface="Aharoni" panose="02010803020104030203" pitchFamily="2" charset="-79"/>
              </a:rPr>
              <a:t>DURATION</a:t>
            </a:r>
          </a:p>
        </p:txBody>
      </p:sp>
      <p:sp>
        <p:nvSpPr>
          <p:cNvPr id="3" name="Subtitle 2">
            <a:extLst>
              <a:ext uri="{FF2B5EF4-FFF2-40B4-BE49-F238E27FC236}">
                <a16:creationId xmlns:a16="http://schemas.microsoft.com/office/drawing/2014/main" id="{497E800E-3F96-4B51-89D4-43F5DFB64ED9}"/>
              </a:ext>
            </a:extLst>
          </p:cNvPr>
          <p:cNvSpPr>
            <a:spLocks noGrp="1"/>
          </p:cNvSpPr>
          <p:nvPr>
            <p:ph type="subTitle" idx="1"/>
          </p:nvPr>
        </p:nvSpPr>
        <p:spPr>
          <a:xfrm>
            <a:off x="1612135" y="1972491"/>
            <a:ext cx="9144000" cy="3329376"/>
          </a:xfrm>
        </p:spPr>
        <p:txBody>
          <a:bodyPr>
            <a:normAutofit/>
          </a:bodyPr>
          <a:lstStyle/>
          <a:p>
            <a:r>
              <a:rPr lang="en-IN" dirty="0"/>
              <a:t>2 YEARS COURSE</a:t>
            </a:r>
          </a:p>
          <a:p>
            <a:r>
              <a:rPr lang="en-IN" u="sng" dirty="0">
                <a:solidFill>
                  <a:srgbClr val="00B0F0"/>
                </a:solidFill>
              </a:rPr>
              <a:t>ELIGIBILITY</a:t>
            </a:r>
          </a:p>
          <a:p>
            <a:r>
              <a:rPr lang="en-IN" dirty="0"/>
              <a:t>GRADUATION OR EQUIVALENT</a:t>
            </a:r>
          </a:p>
          <a:p>
            <a:r>
              <a:rPr lang="en-IN" u="sng" dirty="0">
                <a:solidFill>
                  <a:srgbClr val="00B0F0"/>
                </a:solidFill>
              </a:rPr>
              <a:t>EXAM TYPE</a:t>
            </a:r>
          </a:p>
          <a:p>
            <a:r>
              <a:rPr lang="en-IN" dirty="0"/>
              <a:t>YEARLY</a:t>
            </a:r>
          </a:p>
        </p:txBody>
      </p:sp>
    </p:spTree>
    <p:extLst>
      <p:ext uri="{BB962C8B-B14F-4D97-AF65-F5344CB8AC3E}">
        <p14:creationId xmlns:p14="http://schemas.microsoft.com/office/powerpoint/2010/main" val="2459837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EC0F34-E4F5-41B1-B84E-2CF84EEE736F}"/>
              </a:ext>
            </a:extLst>
          </p:cNvPr>
          <p:cNvSpPr>
            <a:spLocks noGrp="1"/>
          </p:cNvSpPr>
          <p:nvPr>
            <p:ph type="title"/>
          </p:nvPr>
        </p:nvSpPr>
        <p:spPr/>
        <p:txBody>
          <a:bodyPr/>
          <a:lstStyle/>
          <a:p>
            <a:r>
              <a:rPr lang="en-IN" dirty="0"/>
              <a:t>                </a:t>
            </a:r>
            <a:r>
              <a:rPr lang="en-IN" b="1" dirty="0">
                <a:solidFill>
                  <a:srgbClr val="FF0000"/>
                </a:solidFill>
              </a:rPr>
              <a:t>SAMPLE MARKSHEETS</a:t>
            </a:r>
          </a:p>
        </p:txBody>
      </p:sp>
      <p:pic>
        <p:nvPicPr>
          <p:cNvPr id="6" name="Content Placeholder 5">
            <a:extLst>
              <a:ext uri="{FF2B5EF4-FFF2-40B4-BE49-F238E27FC236}">
                <a16:creationId xmlns:a16="http://schemas.microsoft.com/office/drawing/2014/main" id="{894EC046-F0B4-4A84-825B-8E9AA617E050}"/>
              </a:ext>
            </a:extLst>
          </p:cNvPr>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1793849" y="1825625"/>
            <a:ext cx="3270302" cy="4351338"/>
          </a:xfrm>
        </p:spPr>
      </p:pic>
      <p:pic>
        <p:nvPicPr>
          <p:cNvPr id="8" name="Content Placeholder 7">
            <a:extLst>
              <a:ext uri="{FF2B5EF4-FFF2-40B4-BE49-F238E27FC236}">
                <a16:creationId xmlns:a16="http://schemas.microsoft.com/office/drawing/2014/main" id="{5DC293DB-4369-47B1-B28B-A77152E41AF5}"/>
              </a:ext>
            </a:extLst>
          </p:cNvPr>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7158445" y="1825625"/>
            <a:ext cx="3043646" cy="4351338"/>
          </a:xfrm>
        </p:spPr>
      </p:pic>
    </p:spTree>
    <p:extLst>
      <p:ext uri="{BB962C8B-B14F-4D97-AF65-F5344CB8AC3E}">
        <p14:creationId xmlns:p14="http://schemas.microsoft.com/office/powerpoint/2010/main" val="34532239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885DB9-153F-499B-AA98-B4A7E79FA2A3}"/>
              </a:ext>
            </a:extLst>
          </p:cNvPr>
          <p:cNvSpPr>
            <a:spLocks noGrp="1"/>
          </p:cNvSpPr>
          <p:nvPr>
            <p:ph type="title"/>
          </p:nvPr>
        </p:nvSpPr>
        <p:spPr/>
        <p:txBody>
          <a:bodyPr/>
          <a:lstStyle/>
          <a:p>
            <a:r>
              <a:rPr lang="en-IN" dirty="0">
                <a:solidFill>
                  <a:srgbClr val="FF0000"/>
                </a:solidFill>
                <a:latin typeface="+mn-lt"/>
              </a:rPr>
              <a:t>     SAMPLE HALL TICKET OR ADMIT CARD</a:t>
            </a:r>
          </a:p>
        </p:txBody>
      </p:sp>
      <p:pic>
        <p:nvPicPr>
          <p:cNvPr id="5" name="Content Placeholder 4">
            <a:extLst>
              <a:ext uri="{FF2B5EF4-FFF2-40B4-BE49-F238E27FC236}">
                <a16:creationId xmlns:a16="http://schemas.microsoft.com/office/drawing/2014/main" id="{28F97449-E8E1-425C-9F1E-79D8D31F3332}"/>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291445" y="1825624"/>
            <a:ext cx="5455228" cy="6019512"/>
          </a:xfrm>
        </p:spPr>
      </p:pic>
    </p:spTree>
    <p:extLst>
      <p:ext uri="{BB962C8B-B14F-4D97-AF65-F5344CB8AC3E}">
        <p14:creationId xmlns:p14="http://schemas.microsoft.com/office/powerpoint/2010/main" val="110022515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140</TotalTime>
  <Words>236</Words>
  <Application>Microsoft Office PowerPoint</Application>
  <PresentationFormat>Widescreen</PresentationFormat>
  <Paragraphs>22</Paragraphs>
  <Slides>5</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Aharoni</vt:lpstr>
      <vt:lpstr>Arial</vt:lpstr>
      <vt:lpstr>Calibri</vt:lpstr>
      <vt:lpstr>Calibri Light</vt:lpstr>
      <vt:lpstr>Office Theme</vt:lpstr>
      <vt:lpstr>MBA(Master in Business Administration) </vt:lpstr>
      <vt:lpstr>SPECIALIZATION</vt:lpstr>
      <vt:lpstr>DURATION</vt:lpstr>
      <vt:lpstr>                SAMPLE MARKSHEETS</vt:lpstr>
      <vt:lpstr>     SAMPLE HALL TICKET OR ADMIT CARD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MBA(Master in Business Administration) </dc:title>
  <dc:creator>sudhansu sekhar sundaray</dc:creator>
  <cp:lastModifiedBy>sudhansu sekhar sundaray</cp:lastModifiedBy>
  <cp:revision>15</cp:revision>
  <dcterms:created xsi:type="dcterms:W3CDTF">2020-04-14T16:04:34Z</dcterms:created>
  <dcterms:modified xsi:type="dcterms:W3CDTF">2020-05-07T10:18:36Z</dcterms:modified>
</cp:coreProperties>
</file>