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BBD9C-9F92-4CBC-A01D-AFBB481F3C59}"/>
              </a:ext>
            </a:extLst>
          </p:cNvPr>
          <p:cNvSpPr/>
          <p:nvPr/>
        </p:nvSpPr>
        <p:spPr>
          <a:xfrm>
            <a:off x="630621" y="2967335"/>
            <a:ext cx="106995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POST GRADUATE DIPLOMA IN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FOOD SAFETY </a:t>
            </a:r>
            <a:r>
              <a:rPr 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&amp; QUALITY MANAGEMENT</a:t>
            </a:r>
          </a:p>
        </p:txBody>
      </p:sp>
    </p:spTree>
    <p:extLst>
      <p:ext uri="{BB962C8B-B14F-4D97-AF65-F5344CB8AC3E}">
        <p14:creationId xmlns:p14="http://schemas.microsoft.com/office/powerpoint/2010/main" val="226225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Graduation with Food &amp; Nutrition / Food Sc. 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Post graduate diploma in Food Safety &amp; Quality management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15</cp:revision>
  <dcterms:created xsi:type="dcterms:W3CDTF">2020-04-16T14:37:22Z</dcterms:created>
  <dcterms:modified xsi:type="dcterms:W3CDTF">2020-04-17T14:06:25Z</dcterms:modified>
</cp:coreProperties>
</file>