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5BBD9C-9F92-4CBC-A01D-AFBB481F3C59}"/>
              </a:ext>
            </a:extLst>
          </p:cNvPr>
          <p:cNvSpPr/>
          <p:nvPr/>
        </p:nvSpPr>
        <p:spPr>
          <a:xfrm>
            <a:off x="630621" y="2967335"/>
            <a:ext cx="1069953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POST GRADUATE DIPLOMA IN HOSPITAL &amp; HEALTH MANAGEMENT</a:t>
            </a:r>
          </a:p>
        </p:txBody>
      </p:sp>
    </p:spTree>
    <p:extLst>
      <p:ext uri="{BB962C8B-B14F-4D97-AF65-F5344CB8AC3E}">
        <p14:creationId xmlns:p14="http://schemas.microsoft.com/office/powerpoint/2010/main" val="2262251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IN" dirty="0"/>
              <a:t>Medical &amp; Dental Graduates with 3 years of experience or MBA/PG Candidates in Financial, Material or Personal </a:t>
            </a:r>
            <a:r>
              <a:rPr lang="en-IN" dirty="0" err="1"/>
              <a:t>mgnt</a:t>
            </a:r>
            <a:r>
              <a:rPr lang="en-IN" dirty="0"/>
              <a:t>. With 5 years of hospital Experience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1YEAR (YEARLY EXAMINATION)</a:t>
            </a:r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/>
          </a:bodyPr>
          <a:lstStyle/>
          <a:p>
            <a:r>
              <a:rPr lang="en-US" dirty="0"/>
              <a:t>Post graduate diploma in Hospital &amp; Health management course is under SWAMI VIVEKANANADA SUBHARTI UNIVESRSITY approved by UGC &amp; DEB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2228016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8459346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70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Packager Shell Object</vt:lpstr>
      <vt:lpstr>PowerPoint Presentation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14</cp:revision>
  <dcterms:created xsi:type="dcterms:W3CDTF">2020-04-16T14:37:22Z</dcterms:created>
  <dcterms:modified xsi:type="dcterms:W3CDTF">2020-04-17T13:55:52Z</dcterms:modified>
</cp:coreProperties>
</file>