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8415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PGCPP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2780778"/>
            <a:ext cx="10885118" cy="3870543"/>
          </a:xfrm>
        </p:spPr>
        <p:txBody>
          <a:bodyPr>
            <a:normAutofit/>
          </a:bodyPr>
          <a:lstStyle/>
          <a:p>
            <a:pPr fontAlgn="base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6D05CE-89B1-4A35-A91F-2BD7313324C8}"/>
              </a:ext>
            </a:extLst>
          </p:cNvPr>
          <p:cNvSpPr/>
          <p:nvPr/>
        </p:nvSpPr>
        <p:spPr>
          <a:xfrm>
            <a:off x="987972" y="2967335"/>
            <a:ext cx="96800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POST GRADUATE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CERTIFICATE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IN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PATENT PRACTICE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LLB / GRADUATION IN LAW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Post graduate certificate in patent practice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PGCPP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13</cp:revision>
  <dcterms:created xsi:type="dcterms:W3CDTF">2020-04-16T14:37:22Z</dcterms:created>
  <dcterms:modified xsi:type="dcterms:W3CDTF">2020-04-17T13:46:42Z</dcterms:modified>
</cp:coreProperties>
</file>